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jtestard/ResearchThoughts/blob/master/14-10/AQL_queries.md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AsterixDB SQL++ Wrapper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Interface Comparison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Three interface options available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Three ways to communicate with Asterix 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AQL </a:t>
            </a:r>
            <a:r>
              <a:rPr sz="1800" lang="en"/>
              <a:t>: the AsterixDB query processor will translate AQL queries into an Algebricks DAG.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Algebricks</a:t>
            </a:r>
            <a:r>
              <a:rPr sz="1800" lang="en"/>
              <a:t> </a:t>
            </a:r>
            <a:r>
              <a:rPr b="1" sz="1800" lang="en"/>
              <a:t>DAG</a:t>
            </a:r>
            <a:r>
              <a:rPr sz="1800" lang="en"/>
              <a:t>: Algebricks optimizes it according to rewriting rules and outputs a Hyracks job specification.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Hyracks</a:t>
            </a:r>
            <a:r>
              <a:rPr sz="1800" lang="en"/>
              <a:t> </a:t>
            </a:r>
            <a:r>
              <a:rPr b="1" sz="1800" lang="en"/>
              <a:t>job specification</a:t>
            </a:r>
            <a:r>
              <a:rPr sz="1800" lang="en"/>
              <a:t> 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8750" x="4627850"/>
            <a:ext cy="3290314" cx="405894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y="4392225" x="353325"/>
            <a:ext cy="472199" cx="467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 : Hadoop M/R jobs have not been investigated.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337050" x="3314888"/>
            <a:ext cy="418500" cx="3605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SQL++ Query</a:t>
            </a:r>
          </a:p>
        </p:txBody>
      </p:sp>
      <p:sp>
        <p:nvSpPr>
          <p:cNvPr id="38" name="Shape 38"/>
          <p:cNvSpPr/>
          <p:nvPr/>
        </p:nvSpPr>
        <p:spPr>
          <a:xfrm>
            <a:off y="827867" x="3314888"/>
            <a:ext cy="418500" cx="3605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AST</a:t>
            </a:r>
          </a:p>
        </p:txBody>
      </p:sp>
      <p:sp>
        <p:nvSpPr>
          <p:cNvPr id="39" name="Shape 39"/>
          <p:cNvSpPr/>
          <p:nvPr/>
        </p:nvSpPr>
        <p:spPr>
          <a:xfrm>
            <a:off y="1318675" x="3314888"/>
            <a:ext cy="418500" cx="3605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Initial Query Plan</a:t>
            </a:r>
          </a:p>
        </p:txBody>
      </p:sp>
      <p:sp>
        <p:nvSpPr>
          <p:cNvPr id="40" name="Shape 40"/>
          <p:cNvSpPr/>
          <p:nvPr/>
        </p:nvSpPr>
        <p:spPr>
          <a:xfrm>
            <a:off y="1809493" x="3314888"/>
            <a:ext cy="418500" cx="3605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Source Agnostic Rewritings</a:t>
            </a:r>
          </a:p>
        </p:txBody>
      </p:sp>
      <p:sp>
        <p:nvSpPr>
          <p:cNvPr id="41" name="Shape 41"/>
          <p:cNvSpPr/>
          <p:nvPr/>
        </p:nvSpPr>
        <p:spPr>
          <a:xfrm>
            <a:off y="2300301" x="3314888"/>
            <a:ext cy="418500" cx="3605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Source Annotation</a:t>
            </a:r>
          </a:p>
        </p:txBody>
      </p:sp>
      <p:sp>
        <p:nvSpPr>
          <p:cNvPr id="42" name="Shape 42"/>
          <p:cNvSpPr/>
          <p:nvPr/>
        </p:nvSpPr>
        <p:spPr>
          <a:xfrm>
            <a:off y="2791119" x="3314888"/>
            <a:ext cy="418500" cx="3605399"/>
          </a:xfrm>
          <a:prstGeom prst="rect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Source Specific Rewritings</a:t>
            </a:r>
          </a:p>
        </p:txBody>
      </p:sp>
      <p:sp>
        <p:nvSpPr>
          <p:cNvPr id="43" name="Shape 43"/>
          <p:cNvSpPr/>
          <p:nvPr/>
        </p:nvSpPr>
        <p:spPr>
          <a:xfrm>
            <a:off y="3281927" x="3314888"/>
            <a:ext cy="418500" cx="3605399"/>
          </a:xfrm>
          <a:prstGeom prst="rect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Physical Plan Generation</a:t>
            </a:r>
          </a:p>
        </p:txBody>
      </p:sp>
      <p:sp>
        <p:nvSpPr>
          <p:cNvPr id="44" name="Shape 44"/>
          <p:cNvSpPr/>
          <p:nvPr/>
        </p:nvSpPr>
        <p:spPr>
          <a:xfrm>
            <a:off y="3772744" x="3314888"/>
            <a:ext cy="418500" cx="3605399"/>
          </a:xfrm>
          <a:prstGeom prst="rect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Native Query Generation</a:t>
            </a:r>
          </a:p>
        </p:txBody>
      </p:sp>
      <p:sp>
        <p:nvSpPr>
          <p:cNvPr id="45" name="Shape 45"/>
          <p:cNvSpPr/>
          <p:nvPr/>
        </p:nvSpPr>
        <p:spPr>
          <a:xfrm>
            <a:off y="4263557" x="3314888"/>
            <a:ext cy="418500" cx="3605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Plan Execution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92475" x="410875"/>
            <a:ext cy="1053900" cx="212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AsterixDB wrapper implementation</a:t>
            </a:r>
          </a:p>
        </p:txBody>
      </p:sp>
      <p:sp>
        <p:nvSpPr>
          <p:cNvPr id="47" name="Shape 47"/>
          <p:cNvSpPr/>
          <p:nvPr/>
        </p:nvSpPr>
        <p:spPr>
          <a:xfrm>
            <a:off y="1385850" x="528650"/>
            <a:ext cy="142800" cx="201599"/>
          </a:xfrm>
          <a:prstGeom prst="rect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2006150" x="528650"/>
            <a:ext cy="142800" cx="201599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y="1259850" x="730250"/>
            <a:ext cy="477299" cx="247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sz="1200" lang="en"/>
              <a:t>: layers that the AsterixDB wrapper may process.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891300" x="720787"/>
            <a:ext cy="477299" cx="247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: layers that the AsterixDB wrapper may not.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97000" x="109300"/>
            <a:ext cy="2053124" cx="52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y="520249" x="166750"/>
            <a:ext cy="1903500" cx="385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SELECT C.mkt_segment AS segment, count (O.orderkey) AS order_count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FROM Customers AS C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JOIN Orders AS O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ON C.cust_key = O.cust_key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GROUP BY C.mkt_segment *</a:t>
            </a:r>
          </a:p>
          <a:p>
            <a:pPr>
              <a:spcBef>
                <a:spcPts val="0"/>
              </a:spcBef>
              <a:buNone/>
            </a:pPr>
            <a:r>
              <a:rPr b="1" sz="1400" lang="en"/>
              <a:t>Example SQL++ query</a:t>
            </a:r>
          </a:p>
        </p:txBody>
      </p:sp>
      <p:cxnSp>
        <p:nvCxnSpPr>
          <p:cNvPr id="57" name="Shape 57"/>
          <p:cNvCxnSpPr>
            <a:endCxn id="58" idx="0"/>
          </p:cNvCxnSpPr>
          <p:nvPr/>
        </p:nvCxnSpPr>
        <p:spPr>
          <a:xfrm>
            <a:off y="2423750" x="2423825"/>
            <a:ext cy="357300" cx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59" name="Shape 59"/>
          <p:cNvCxnSpPr>
            <a:stCxn id="56" idx="3"/>
            <a:endCxn id="60" idx="1"/>
          </p:cNvCxnSpPr>
          <p:nvPr/>
        </p:nvCxnSpPr>
        <p:spPr>
          <a:xfrm rot="10800000" flipH="1">
            <a:off y="1275499" x="4025350"/>
            <a:ext cy="196500" cx="12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60" name="Shape 60"/>
          <p:cNvSpPr txBox="1"/>
          <p:nvPr>
            <p:ph idx="2" type="body"/>
          </p:nvPr>
        </p:nvSpPr>
        <p:spPr>
          <a:xfrm>
            <a:off y="0" x="5276050"/>
            <a:ext cy="2551199" cx="36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for $c in dataset Customers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for $o in dataset Orders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where $c.cust_key = $o.cust_key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group by $segment := $c.mkt_segment with $o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return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"orders" : count($o),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  "segment" : $segment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n"/>
              <a:t>Example AQL query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3069132" x="5467575"/>
            <a:ext cy="1716900" cx="291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indent="0" marL="0">
              <a:spcBef>
                <a:spcPts val="0"/>
              </a:spcBef>
              <a:buNone/>
            </a:pPr>
            <a:r>
              <a:rPr sz="1800" lang="en"/>
              <a:t>Plan available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here</a:t>
            </a:r>
            <a:r>
              <a:rPr sz="1800" lang="en"/>
              <a:t> (section 2.3, logical plan)</a:t>
            </a:r>
          </a:p>
          <a:p>
            <a:pPr algn="ctr"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n"/>
              <a:t>Example Algebricks DAG</a:t>
            </a:r>
          </a:p>
        </p:txBody>
      </p:sp>
      <p:cxnSp>
        <p:nvCxnSpPr>
          <p:cNvPr id="62" name="Shape 62"/>
          <p:cNvCxnSpPr>
            <a:stCxn id="58" idx="0"/>
          </p:cNvCxnSpPr>
          <p:nvPr/>
        </p:nvCxnSpPr>
        <p:spPr>
          <a:xfrm>
            <a:off y="2619101" x="3105675"/>
            <a:ext cy="340800" cx="1880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63" name="Shape 63"/>
          <p:cNvSpPr txBox="1"/>
          <p:nvPr/>
        </p:nvSpPr>
        <p:spPr>
          <a:xfrm>
            <a:off y="4656752" x="234400"/>
            <a:ext cy="237299" cx="401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Example Hyracks Job Specification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4512825" x="5885950"/>
            <a:ext cy="237299" cx="298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/>
              <a:t>*: query taken from the Hyracks paper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102550" x="234400"/>
            <a:ext cy="445499" cx="413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Example Query Translation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Algebricks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Pros 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Logical Operator DAG interface =&gt; closest interface to output of source annotation layer.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Port of another query compiler (Facebook Hive) that generates Algebricks DAGs already exists (dubbed Hivesterix).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Takes care of the optimization, parallelization and code generation into runnable Hyracks operators.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Cons: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Hivesterix is no longer maintained. It is not clear how easy it will be to interact with Algebricks in the future.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Not very well documented.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Hyracks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Pros 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Finest grain control over query processing.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Will generate the smallest amount of computation overhead on the Asterix side.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Cons: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Requires knowledge of the data distribution of the Asterix cluster.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Requires a mapping from SQL++ logical operators to Hyracks physical operators.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Requires implementing our own physical query optimizations.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AQL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Pros 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Most well known and well maintained AsterixDB interface.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Handles optimization, parallelization and code generation.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Cons: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Requires a mapping from SQL++ logical operators to AQL query constructs.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May introduce the largest amount of computational overhead.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