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7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0026-5CE0-554D-8C7B-F48DE3F76AF1}" type="datetimeFigureOut">
              <a:rPr lang="en-US" smtClean="0"/>
              <a:t>30/04/2014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215B-59E2-EF47-942C-0C4E4F3BC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Contiguous Sub Plans in Garlic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Contiguous Sub Plans in Garlic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Testard</dc:creator>
  <cp:lastModifiedBy>Jules Testard</cp:lastModifiedBy>
  <cp:revision>2</cp:revision>
  <dcterms:created xsi:type="dcterms:W3CDTF">2014-05-01T05:08:03Z</dcterms:created>
  <dcterms:modified xsi:type="dcterms:W3CDTF">2014-05-01T05:08:36Z</dcterms:modified>
</cp:coreProperties>
</file>