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89" r:id="rId3"/>
    <p:sldId id="290" r:id="rId4"/>
    <p:sldId id="291" r:id="rId5"/>
    <p:sldId id="29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6" autoAdjust="0"/>
  </p:normalViewPr>
  <p:slideViewPr>
    <p:cSldViewPr>
      <p:cViewPr varScale="1">
        <p:scale>
          <a:sx n="94" d="100"/>
          <a:sy n="94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33F0E-847F-4B19-870D-738E0F500CF7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F3AB4-2296-4286-B2CE-A1F4C2960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0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6CFFFC-FA4F-4460-919C-CDD8EB13F5D7}"/>
              </a:ext>
            </a:extLst>
          </p:cNvPr>
          <p:cNvSpPr txBox="1"/>
          <p:nvPr/>
        </p:nvSpPr>
        <p:spPr>
          <a:xfrm>
            <a:off x="278136" y="218274"/>
            <a:ext cx="581786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 docstring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7412B-B0BB-47AA-86FD-56C182A972F3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7368" y="1340768"/>
            <a:ext cx="52565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代码，同时也能写出文档，保持代码和文档的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说白了就是一堆代码中的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函数直接输出一份有格式的文档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124744"/>
            <a:ext cx="5555152" cy="52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6CFFFC-FA4F-4460-919C-CDD8EB13F5D7}"/>
              </a:ext>
            </a:extLst>
          </p:cNvPr>
          <p:cNvSpPr txBox="1"/>
          <p:nvPr/>
        </p:nvSpPr>
        <p:spPr>
          <a:xfrm>
            <a:off x="278136" y="218274"/>
            <a:ext cx="581786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ocstring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7412B-B0BB-47AA-86FD-56C182A972F3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4512" y="814165"/>
            <a:ext cx="10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可以写在三个地方：模块或包，对象，函数。（下面的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示例使用著名的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就是在模块文件的最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的前面还可以有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注释），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512" y="61560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docstring</a:t>
            </a:r>
            <a:r>
              <a:rPr lang="zh-CN" altLang="en-US" dirty="0"/>
              <a:t>使用三个双引号（”），或者三个单引号（‘）都是可以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2" y="1833777"/>
            <a:ext cx="6605943" cy="40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6CFFFC-FA4F-4460-919C-CDD8EB13F5D7}"/>
              </a:ext>
            </a:extLst>
          </p:cNvPr>
          <p:cNvSpPr txBox="1"/>
          <p:nvPr/>
        </p:nvSpPr>
        <p:spPr>
          <a:xfrm>
            <a:off x="278136" y="218274"/>
            <a:ext cx="581786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ocstring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7412B-B0BB-47AA-86FD-56C182A972F3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4512" y="814165"/>
            <a:ext cx="9761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__init__.py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这个文件的任何语句的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前面，如下示例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3" name="Frame1" r:id="rId2" imgW="7416720" imgH="5232240"/>
        </mc:Choice>
        <mc:Fallback>
          <p:control name="Frame1" r:id="rId2" imgW="7416720" imgH="5232240">
            <p:pic>
              <p:nvPicPr>
                <p:cNvPr id="10" name="Frame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7064" y="1337688"/>
                  <a:ext cx="7416824" cy="52310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6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6CFFFC-FA4F-4460-919C-CDD8EB13F5D7}"/>
              </a:ext>
            </a:extLst>
          </p:cNvPr>
          <p:cNvSpPr txBox="1"/>
          <p:nvPr/>
        </p:nvSpPr>
        <p:spPr>
          <a:xfrm>
            <a:off x="278136" y="218274"/>
            <a:ext cx="581786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ocstring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7412B-B0BB-47AA-86FD-56C182A972F3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4512" y="814165"/>
            <a:ext cx="1065718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对于函数，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就是在函数定义的最前面，如下示例：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55" y="1407299"/>
            <a:ext cx="8480626" cy="2985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512" y="4581128"/>
            <a:ext cx="1141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注意上例的三个双引号前有个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raw</a:t>
            </a:r>
            <a:r>
              <a:rPr lang="zh-CN" altLang="en-US" dirty="0"/>
              <a:t>的意思，表示这个字符串里面的</a:t>
            </a:r>
            <a:r>
              <a:rPr lang="en-US" altLang="zh-CN" dirty="0"/>
              <a:t>\</a:t>
            </a:r>
            <a:r>
              <a:rPr lang="zh-CN" altLang="en-US" dirty="0"/>
              <a:t>就是它自己，不是</a:t>
            </a:r>
            <a:r>
              <a:rPr lang="zh-CN" altLang="en-US" dirty="0" smtClean="0"/>
              <a:t>用来</a:t>
            </a:r>
            <a:r>
              <a:rPr lang="zh-CN" altLang="en-US" dirty="0"/>
              <a:t>转义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还有一种单行的</a:t>
            </a:r>
            <a:r>
              <a:rPr lang="en-US" altLang="zh-CN" dirty="0" smtClean="0"/>
              <a:t>docstring</a:t>
            </a:r>
            <a:r>
              <a:rPr lang="zh-CN" altLang="en-US" dirty="0" smtClean="0"/>
              <a:t>的写法，如下：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1" y="5385389"/>
            <a:ext cx="5930645" cy="13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6CFFFC-FA4F-4460-919C-CDD8EB13F5D7}"/>
              </a:ext>
            </a:extLst>
          </p:cNvPr>
          <p:cNvSpPr txBox="1"/>
          <p:nvPr/>
        </p:nvSpPr>
        <p:spPr>
          <a:xfrm>
            <a:off x="278136" y="218274"/>
            <a:ext cx="581786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ocstring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67412B-B0BB-47AA-86FD-56C182A972F3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4512" y="814165"/>
            <a:ext cx="1065718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对于对象定义，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定义的最前面，如下示例：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30" y="1556792"/>
            <a:ext cx="8307148" cy="45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4553EA-BCE4-4591-8E75-7837D31BC51A}"/>
              </a:ext>
            </a:extLst>
          </p:cNvPr>
          <p:cNvSpPr txBox="1"/>
          <p:nvPr/>
        </p:nvSpPr>
        <p:spPr>
          <a:xfrm>
            <a:off x="278136" y="218274"/>
            <a:ext cx="639392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相关文档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D251AD-322E-43F9-99CD-DDE5BBFD3A45}"/>
              </a:ext>
            </a:extLst>
          </p:cNvPr>
          <p:cNvCxnSpPr>
            <a:cxnSpLocks/>
          </p:cNvCxnSpPr>
          <p:nvPr/>
        </p:nvCxnSpPr>
        <p:spPr>
          <a:xfrm>
            <a:off x="263352" y="798472"/>
            <a:ext cx="6696744" cy="423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3072" y="1196752"/>
            <a:ext cx="948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 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https://www.python.org/dev/peps/pep-0257/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技术博客：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https://blog.csdn.net/handsomekang/article/details/46830083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8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237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103 jtext</cp:lastModifiedBy>
  <cp:revision>98</cp:revision>
  <dcterms:created xsi:type="dcterms:W3CDTF">2017-09-04T06:31:05Z</dcterms:created>
  <dcterms:modified xsi:type="dcterms:W3CDTF">2018-08-07T05:33:30Z</dcterms:modified>
</cp:coreProperties>
</file>