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download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previous-versions/windows/desktop/htmlhelp/microsoft-html-help-downloads" TargetMode="External"/><Relationship Id="rId2" Type="http://schemas.openxmlformats.org/officeDocument/2006/relationships/hyperlink" Target="http://www.graphviz.org/download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smtClean="0"/>
              <a:t> </a:t>
            </a:r>
            <a:r>
              <a:rPr lang="zh-CN" altLang="en-US" dirty="0" smtClean="0"/>
              <a:t>主讲人</a:t>
            </a:r>
            <a:r>
              <a:rPr lang="zh-CN" altLang="en-US" dirty="0"/>
              <a:t>：谢飞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7957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560" y="896293"/>
            <a:ext cx="425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Expert-&gt; Input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58" y="1448806"/>
            <a:ext cx="7554303" cy="409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3865" y="860079"/>
            <a:ext cx="260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Expert-&gt;Dot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91" y="1375121"/>
            <a:ext cx="7921782" cy="429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913" y="1104523"/>
            <a:ext cx="69440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存储配置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File-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&gt;Save as,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取一个名，默认为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Doxyfile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cfg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点击保存。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需要改变配置文件，改动之后再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Save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替换之前的配置文件即可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、点击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Run-&gt;Run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即可运行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，输出完成后点击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文件即可查看文档说明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5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注释规范简介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注释块其实就是在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注释块的基础添加一些额外标识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把它识别出来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并将它组织到生成的文档中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在每个代码项中都可以有两类描述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(brief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(detailed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注：两种可选但不能全无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98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、标识详细描述方法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JavaDoc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风格，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风格注释块开始使用两个星号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'*'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/**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*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...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*/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风格代码注释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风格注释块开始处添加一个叹号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'!‘: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/*!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*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*/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25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4645" y="1692997"/>
            <a:ext cx="76049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连续两个以上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注释行所组成的注释块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而每个注释行开始处要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多写一个斜杠或写一个叹号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///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///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///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2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、标识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推荐使用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@brief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命令强制说明，例如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/**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*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@brief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简要注释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Brief Description. 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*/</a:t>
            </a: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1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并不处理所有的注释，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重点关注与程序结构有关的注释，比如：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文件、类、结构、函数、全局变量、宏等注释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，而忽略函数内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局部变量、代码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等的注释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注释应写在对应的函数或变量前面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JavaDoc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风格下，自动会把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第一个句号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"."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的文本作为简要注释，后面的为详细注释。你也可以用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空行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把简要注释和详细注释分开。注意要设置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JAVADOC_AUTOBRIEF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QT_AUTOBRIEF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设为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4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2094" y="1131683"/>
            <a:ext cx="102756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）先从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开始注释，然后是所在文件的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全局函数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枚举变量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endParaRPr lang="en-US" altLang="zh-CN" sz="2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命名空间中的类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成员函数和成员变量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94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常用指令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 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档案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的批注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说明（其中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也可以用‘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代替）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brief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的简易说明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用于函数说明中，后面接参数的名字，然后再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该参数的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@return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该函数的返回值情况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系列软件介绍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1</a:t>
            </a:r>
            <a:r>
              <a:rPr lang="zh-CN" altLang="zh-CN" dirty="0"/>
              <a:t>、</a:t>
            </a:r>
            <a:r>
              <a:rPr lang="en-US" altLang="zh-CN" b="1" dirty="0" err="1"/>
              <a:t>Doxygen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是一种开源跨平台的，以类似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JavaDoc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风格描述的文档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等语言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Doxgen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可以从一套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归档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开始，生成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的在线类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，或离线的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RTF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下载链接：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http://www.stack.nl/~dimitri/doxygen/download.html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2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9668" y="724278"/>
            <a:ext cx="1025757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@attention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@warning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警告信息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了某个枚举，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会在该枚举处产生一个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了某个变量，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会在该枚举处产生一个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@class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引用某个类，格式：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@class &lt;name&gt; [&lt;header-file&gt;] 						[&lt;header-name&gt;]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exception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可能产生的异常描述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89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561" y="851026"/>
            <a:ext cx="10257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 	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作为一个参考链接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@since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用来说明从什么版本、时间写此部分代码。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812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注释实例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文件注释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类和成员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枚举注释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全局变量和全局宏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/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5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97101" y="841972"/>
            <a:ext cx="3693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文件注释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6705" y="1466661"/>
            <a:ext cx="103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文件不在任何东西里面，所以不能像类、函数等在上方放注释，只能用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@file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方式定义，其格式如下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22" y="1801578"/>
            <a:ext cx="5275695" cy="39104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99976" y="1873353"/>
            <a:ext cx="39925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表示可选项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表示重复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表示必须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@file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后我们空着，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会默认为是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@file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所在文件的文件名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@brief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为简明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author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为作者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@date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@version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@note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为注解</a:t>
            </a:r>
          </a:p>
          <a:p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7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97101" y="841972"/>
            <a:ext cx="3693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类和成员注释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25765" y="2661533"/>
            <a:ext cx="49643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对文件、结构体、联合体、类或者枚举的成员进行文档注释的话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并且要在成员中间添加注释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而这些注释往往都是在每个成员后面。为此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可以使用在注释段中使用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</a:p>
          <a:p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/**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Detailed description after the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			member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7" y="1910219"/>
            <a:ext cx="5275695" cy="344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02452" y="832428"/>
            <a:ext cx="3693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4646" y="1263315"/>
            <a:ext cx="9949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任何函数都必须要有简要注释和详细注释，习惯用法如下：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99976" y="1873353"/>
            <a:ext cx="3992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76" y="1694202"/>
            <a:ext cx="4653479" cy="45286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585" y="1724980"/>
            <a:ext cx="4164595" cy="439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97101" y="841972"/>
            <a:ext cx="3693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0492" y="1502223"/>
            <a:ext cx="103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每个枚举定义必须添加注释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格式如下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99976" y="1873353"/>
            <a:ext cx="3992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670" y="2207823"/>
            <a:ext cx="5275695" cy="26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97101" y="841972"/>
            <a:ext cx="3693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全局变量和全局宏注释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6705" y="1466661"/>
            <a:ext cx="10393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全局变量和全局宏必须要有注释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注释较短，则可以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在所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注释代码上方用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/** @brief some brief description 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右方用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/**&lt;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some brief description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简要注释。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7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23042" y="914400"/>
            <a:ext cx="71069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Graphviz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Graphviz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(Graph Visualization Software)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AT&amp;T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实验室启动的开源工具包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用于绘制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语言脚本描述的图形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依赖图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继承图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协作图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，必须先安装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graphviz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下载链接：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http://www.graphviz.org/download/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3042" y="3594226"/>
            <a:ext cx="71884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Help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WorkShop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CHM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文件的最佳工具，它能将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文件编译生成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CHM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下载链接：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https://docs.microsoft.com/zh-cn/previous-versions/windows/desktop/htmlhelp/microsoft-html-help-downloads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2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二、软件的配置和使用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Wizard-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工作目录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配置完成之后可以把配置文件存在这个目录里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编写的程序代码所在目录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生成参考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文件目录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最终说明文档生成目录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：生成文档的名称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）项目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……..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5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26" y="787903"/>
            <a:ext cx="100584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1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2341" y="1195057"/>
            <a:ext cx="791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Wizard-&gt;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编程语言对应的最优化结果，按照编程语言选择。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35" y="1892425"/>
            <a:ext cx="7748143" cy="419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4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9133" y="1013988"/>
            <a:ext cx="8120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Wizard-&gt;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输出格式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88" y="1660319"/>
            <a:ext cx="7314969" cy="3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3865" y="860080"/>
            <a:ext cx="545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Wizard-&gt;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Diagrams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选择输出关系图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19" y="1506411"/>
            <a:ext cx="8127692" cy="440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6706" y="959669"/>
            <a:ext cx="430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Expert-&gt; Project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69" y="1401428"/>
            <a:ext cx="8157173" cy="441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517</TotalTime>
  <Words>663</Words>
  <Application>Microsoft Office PowerPoint</Application>
  <PresentationFormat>宽屏</PresentationFormat>
  <Paragraphs>136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方正舒体</vt:lpstr>
      <vt:lpstr>微软雅黑</vt:lpstr>
      <vt:lpstr>Arial</vt:lpstr>
      <vt:lpstr>Garamond</vt:lpstr>
      <vt:lpstr>环保</vt:lpstr>
      <vt:lpstr>Doxygen简介</vt:lpstr>
      <vt:lpstr>一、Doxygen系列软件介绍</vt:lpstr>
      <vt:lpstr>PowerPoint 演示文稿</vt:lpstr>
      <vt:lpstr>二、软件的配置和使用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三、Doxygen注释规范简介</vt:lpstr>
      <vt:lpstr>1、标识详细描述方法</vt:lpstr>
      <vt:lpstr>PowerPoint 演示文稿</vt:lpstr>
      <vt:lpstr>2、标识简要描述方法</vt:lpstr>
      <vt:lpstr>3、注意事项</vt:lpstr>
      <vt:lpstr>PowerPoint 演示文稿</vt:lpstr>
      <vt:lpstr>4、Doxygen常用指令</vt:lpstr>
      <vt:lpstr>PowerPoint 演示文稿</vt:lpstr>
      <vt:lpstr>PowerPoint 演示文稿</vt:lpstr>
      <vt:lpstr>5、Doxygen注释实例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飞</dc:creator>
  <cp:lastModifiedBy>谢 飞</cp:lastModifiedBy>
  <cp:revision>33</cp:revision>
  <dcterms:created xsi:type="dcterms:W3CDTF">2018-08-08T04:02:22Z</dcterms:created>
  <dcterms:modified xsi:type="dcterms:W3CDTF">2018-08-12T11:06:20Z</dcterms:modified>
</cp:coreProperties>
</file>