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70" r:id="rId13"/>
    <p:sldId id="266" r:id="rId14"/>
    <p:sldId id="271" r:id="rId15"/>
    <p:sldId id="272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                     </a:t>
            </a:r>
            <a:endParaRPr lang="en-US" altLang="zh-CN" smtClean="0"/>
          </a:p>
          <a:p>
            <a:r>
              <a:rPr lang="zh-CN" altLang="en-US" smtClean="0"/>
              <a:t>主讲人</a:t>
            </a:r>
            <a:r>
              <a:rPr lang="zh-CN" altLang="en-US" dirty="0" smtClean="0"/>
              <a:t>：谢飞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单行代码：代码之间用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反引号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）包起来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;`</a:t>
            </a: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代码块：代码之间分别用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三个反引号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包起来，且两边的反引号单独占一行或者按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;```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5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七、超链接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自动链接：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支持以比较简短的自动链接形式来处理网址和电子邮件信箱，只要是用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包起来，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Markdown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就会自动把它转成链接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http://www.baidu.com/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行内式链接：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只要在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方块括号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后面紧接着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圆括号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并插入网址链接即可，如果你还想要加上链接的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title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文字，只要在网址后面，用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title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文字包起来即可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This is    [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](http://www.baidu.com/ 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search”)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5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0160" y="1429790"/>
            <a:ext cx="6483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参考式链接：</a:t>
            </a:r>
            <a:r>
              <a:rPr lang="zh-CN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参考式的链接是在链接文字的括号后面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再接上另一个方括号</a:t>
            </a:r>
            <a:r>
              <a:rPr lang="zh-CN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，而在第二个方括号里面要填入用以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辨识链接的标记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[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][id</a:t>
            </a: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接着，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在文件的任意处，你可以把这个标记的链接内容定义出来</a:t>
            </a:r>
            <a:r>
              <a:rPr lang="zh-CN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[id]: http://www.baidu.com/  “</a:t>
            </a:r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search"</a:t>
            </a:r>
            <a:endParaRPr lang="zh-CN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1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八、流程图（有些编辑器不支持）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流程图语法大致分为两部分：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前面部分用来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定义流程图元素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后面部分用来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连接流程图元素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，指定流程图的执行走向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元素阶段的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tag=&gt;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type: content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:&gt;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连接流程图元素：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来连接两个元素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5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2342" y="856211"/>
            <a:ext cx="82794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详细说明如下：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是流程图中的标签，在第二段连接元素时会用到。名称可以任意，一般为流程的英文缩写和数字的组合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用来确定标签的类型，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后面表示类型。由于标签的名称可以任意指定，所以要依赖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来确定标签的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种类型：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（开始）、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end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（结束）、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（操作）、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subroutine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（子程序）、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condition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（条件）、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inputoutput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（输出）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是流程图文本框中的描述内容，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后面表示内容，中英文均可。特别注意，冒号与文本之间一定要有个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是一个连接，与框框中的文本相绑定，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后面就是对应的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链接，点击文本时可以通过链接跳转到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页面，使用效果差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6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4109" y="2227812"/>
            <a:ext cx="8578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来连接两个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，如示例中的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(yes)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每个元素可以制定分支走向，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默认向下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指向右边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指向左边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5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README.md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的书写建议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9394" y="2507055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Project </a:t>
            </a:r>
            <a:r>
              <a:rPr lang="en-US" altLang="zh-CN" b="1" dirty="0" smtClean="0">
                <a:solidFill>
                  <a:srgbClr val="FF0000"/>
                </a:solidFill>
              </a:rPr>
              <a:t>Title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（项目名称）：用一小段描述自己的项目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Getting </a:t>
            </a:r>
            <a:r>
              <a:rPr lang="en-US" altLang="zh-CN" b="1" dirty="0" smtClean="0">
                <a:solidFill>
                  <a:srgbClr val="FF0000"/>
                </a:solidFill>
              </a:rPr>
              <a:t>Started</a:t>
            </a:r>
            <a:r>
              <a:rPr lang="zh-CN" altLang="en-US" b="1" dirty="0" smtClean="0"/>
              <a:t>：</a:t>
            </a:r>
            <a:r>
              <a:rPr lang="en-US" altLang="zh-CN" b="1" dirty="0" smtClean="0">
                <a:solidFill>
                  <a:schemeClr val="tx1"/>
                </a:solidFill>
              </a:rPr>
              <a:t>Prerequisites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依赖项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Installing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（安装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流程）         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Running the </a:t>
            </a:r>
            <a:r>
              <a:rPr lang="en-US" altLang="zh-CN" b="1" dirty="0" smtClean="0">
                <a:solidFill>
                  <a:srgbClr val="FF0000"/>
                </a:solidFill>
              </a:rPr>
              <a:t>tests</a:t>
            </a:r>
            <a:r>
              <a:rPr lang="zh-CN" altLang="en-US" b="1" dirty="0" smtClean="0"/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阐述如何对项目进行测试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Deployment</a:t>
            </a:r>
            <a:r>
              <a:rPr lang="zh-CN" altLang="en-US" b="1" dirty="0" smtClean="0"/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阐述如何将项目部署到现场系统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Usage</a:t>
            </a:r>
            <a:r>
              <a:rPr lang="zh-CN" altLang="en-US" b="1" dirty="0" smtClean="0"/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阐述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项目如何使用（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7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README.md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的书写建议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b="1" dirty="0" smtClean="0"/>
              <a:t>Contributing</a:t>
            </a:r>
            <a:r>
              <a:rPr lang="zh-CN" altLang="en-US" b="1" dirty="0" smtClean="0"/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项目的贡献者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Versioning</a:t>
            </a:r>
            <a:r>
              <a:rPr lang="zh-CN" altLang="en-US" b="1" dirty="0" smtClean="0"/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项目的版本迭代过程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1"/>
                </a:solidFill>
              </a:rPr>
              <a:t>Authors</a:t>
            </a:r>
            <a:r>
              <a:rPr lang="zh-CN" altLang="en-US" b="1" dirty="0" smtClean="0"/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项目的作者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License</a:t>
            </a:r>
            <a:r>
              <a:rPr lang="zh-CN" altLang="en-US" b="1" dirty="0" smtClean="0"/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项目开发所基于的协议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b="1" dirty="0" smtClean="0"/>
              <a:t>Acknowledgments</a:t>
            </a:r>
            <a:r>
              <a:rPr lang="zh-CN" altLang="en-US" b="1" dirty="0" smtClean="0"/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1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是一种纯文本格式的标记语言，通过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简单的标记语法，它可以使普通文本内容具有一定的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的语法目标：成为一种适合网络书写的语言，实现易读易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优点：让作者专心写作、操作简单</a:t>
            </a:r>
          </a:p>
        </p:txBody>
      </p:sp>
    </p:spTree>
    <p:extLst>
      <p:ext uri="{BB962C8B-B14F-4D97-AF65-F5344CB8AC3E}">
        <p14:creationId xmlns:p14="http://schemas.microsoft.com/office/powerpoint/2010/main" val="42115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一、段落、换行、标题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二、字体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三、引用和分割线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四、列表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五、图片和表格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六、代码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七、超链接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八、流程图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1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、段落、换行、标题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段落、换行：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Markdown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段落是由一个或多个连续的文本行组成，它的前后要有一个以上的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标题级数共分为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号开头标识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号代表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级标题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#  hello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（一级标题）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##  hello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（二级标题）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    …….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8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加粗：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斜体：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斜体加粗：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删除线：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2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三、引用和分割线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引用：在文字前面加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即可，引用可以嵌套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例如：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&gt;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文字（一级引用）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&gt;&gt;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文字（二级引用）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…….</a:t>
            </a:r>
          </a:p>
          <a:p>
            <a:pPr>
              <a:lnSpc>
                <a:spcPct val="8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分割线：三个或者三个以上的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或*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8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无序列表：文字前面加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、*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任何一种均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有序列表：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数字加点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即可，如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列表嵌套：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上一级和下一级之间按多个（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）空格或者按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</a:p>
        </p:txBody>
      </p:sp>
    </p:spTree>
    <p:extLst>
      <p:ext uri="{BB962C8B-B14F-4D97-AF65-F5344CB8AC3E}">
        <p14:creationId xmlns:p14="http://schemas.microsoft.com/office/powerpoint/2010/main" val="12500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五、图片和表格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图片：分为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行内式：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fontAlgn="base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一个惊叹号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fontAlgn="base">
              <a:buNone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接着一个方括号，里面放上图片的替代文字</a:t>
            </a:r>
          </a:p>
          <a:p>
            <a:pPr marL="0" lvl="0" indent="0" fontAlgn="base">
              <a:buNone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接着一个普通括号，里面放上图片的网址，最后还可以用引号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包住并加上 选择性的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'title' 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文字。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fontAlgn="base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[name](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图片路径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图片描述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’)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3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9665" y="1147157"/>
            <a:ext cx="6259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参考式：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[name][id]</a:t>
            </a:r>
          </a:p>
          <a:p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[id]: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图片路径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图片描述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9665" y="2701638"/>
            <a:ext cx="67748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zh-CN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:---:</a:t>
            </a: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----:</a:t>
            </a: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|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靠左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居中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居右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|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</a:p>
          <a:p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两边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可以省略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两边加：表示居中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右边加：表示居右</a:t>
            </a:r>
          </a:p>
        </p:txBody>
      </p:sp>
    </p:spTree>
    <p:extLst>
      <p:ext uri="{BB962C8B-B14F-4D97-AF65-F5344CB8AC3E}">
        <p14:creationId xmlns:p14="http://schemas.microsoft.com/office/powerpoint/2010/main" val="31571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377</TotalTime>
  <Words>1101</Words>
  <Application>Microsoft Office PowerPoint</Application>
  <PresentationFormat>宽屏</PresentationFormat>
  <Paragraphs>121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方正舒体</vt:lpstr>
      <vt:lpstr>微软雅黑</vt:lpstr>
      <vt:lpstr>Arial</vt:lpstr>
      <vt:lpstr>Garamond</vt:lpstr>
      <vt:lpstr>环保</vt:lpstr>
      <vt:lpstr>Markdown简介</vt:lpstr>
      <vt:lpstr>Markdown概述</vt:lpstr>
      <vt:lpstr>Markdown基本语法介绍</vt:lpstr>
      <vt:lpstr>一、段落、换行、标题</vt:lpstr>
      <vt:lpstr>二、字体</vt:lpstr>
      <vt:lpstr>三、引用和分割线</vt:lpstr>
      <vt:lpstr>四、列表</vt:lpstr>
      <vt:lpstr>五、图片和表格</vt:lpstr>
      <vt:lpstr>PowerPoint 演示文稿</vt:lpstr>
      <vt:lpstr>六、代码</vt:lpstr>
      <vt:lpstr>七、超链接</vt:lpstr>
      <vt:lpstr>PowerPoint 演示文稿</vt:lpstr>
      <vt:lpstr>八、流程图（有些编辑器不支持）</vt:lpstr>
      <vt:lpstr>PowerPoint 演示文稿</vt:lpstr>
      <vt:lpstr>PowerPoint 演示文稿</vt:lpstr>
      <vt:lpstr>README.md的书写建议</vt:lpstr>
      <vt:lpstr>README.md的书写建议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Markdown简介</dc:title>
  <dc:creator>谢 飞</dc:creator>
  <cp:lastModifiedBy>谢 飞</cp:lastModifiedBy>
  <cp:revision>26</cp:revision>
  <dcterms:created xsi:type="dcterms:W3CDTF">2018-08-06T08:33:56Z</dcterms:created>
  <dcterms:modified xsi:type="dcterms:W3CDTF">2018-08-09T05:17:40Z</dcterms:modified>
</cp:coreProperties>
</file>