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FB27-EB8E-470B-A3C9-B9F7D6DAD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137CB8-23F0-4B29-A39E-4DA9F709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394A1-A1F5-4FA5-94A0-18E8A2AE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C2DEC-BB3B-4AC1-A346-A258DBD7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F087E-72DA-491F-B30F-2DC3EB41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9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55B50-1BDB-43B0-8A54-E8B0387C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762EE-4563-40E3-A722-CD8C55CB8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F345E-6C1F-4555-A020-31B8286D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F1FBC-2579-4B1B-AC35-288D9994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73BD7-34DF-4F98-B1CA-9E10D500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3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C88C3F-9288-42E6-B0CC-0A2923432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C2993-7639-49F2-87F9-AA90EBA27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FD167-28ED-421F-9B35-8158338D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AF5A-B5DD-41B0-B69B-E7DF658A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56801-C006-4459-AEB4-C4412390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CD93D-9372-4487-81A3-5C321A03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06722-D33F-4187-AC56-745DEBCA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C0F6B-9442-44B1-817E-DEC8B0F3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151A5-CC76-4DD2-9627-8D28087B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A8B6B-6017-48E6-B2E6-7EE4DFB6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1F6EE-27E0-4D53-AD54-D820F60D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57412-C418-481F-A1E3-63102F26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52C54-E647-431E-8BEE-36A318C8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51F84-9E49-4F56-87F8-DA3CD785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ABEE6-D2D9-4C88-B9BA-8AA1DEE5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5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CB0EC-CD42-4417-A687-31FF8DE2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5A7F0-4E6C-4F55-A838-6821DD241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E7144-6AEE-4888-B341-EE08FEC8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67963-BCC2-44A4-AF79-BAEE3F0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C41EA-69E2-4ADD-85C3-59CB76C3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03C288-77C0-493C-9B73-A25CCB44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4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81FE5-BAF2-404A-8E9B-F941FD2A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15D50-DB1C-4778-B742-4D70E859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45BEE4-C76B-4432-9239-0CB3F3043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CB0C2A-1AD1-4A35-BA9D-A0D7BF010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8FAA42-F23D-4B95-BE0A-D3F5A9990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659847-B032-4B6A-B197-788B4F91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63A005-E6B1-403F-9383-247C70BA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B628F9-B043-4F8B-9BD1-E1EA72D0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5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3012A-CD87-4AA0-AAEB-5990D43D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68B9A1-CE0A-4DCD-8AD4-B84FE52D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F82D29-A65B-4EBA-AFBB-3CB24ED6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72C2E5-73CE-4AC8-9EE6-155C4A4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16DE87-3296-41CC-8E38-48286CD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EC1B19-9021-4DA1-86BF-20D9BDC3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3BFD8-D2EC-440B-9FB6-9BEB7B0C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DBC93-4C34-4484-B85E-D5D4927B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935B2-B87E-42EB-B409-36B33FFA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FACE3-F73F-477D-AABE-1BC47ACA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F133D-74A4-4EE4-B8AD-DA473D96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A8F65-24FC-4D66-92B0-E9184098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C889-5603-48C4-B400-0950B1B8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2DAA9-F3C5-437B-86A3-CF0A19C9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0A7D91-AC54-404D-8494-6046E9C17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F8D357-09F9-4073-BEEC-28A1474E0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53BAF-D425-4410-8DAF-00E49F31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A5607-6F23-4455-BC33-402160CB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178AE-A339-480E-AB5F-9150759C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1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616D31-ED29-46C9-A825-DF1D225B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3A75C-D6DA-4F92-B503-563F8ACAD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67F42-CBB7-4BDF-B617-DC1C99F55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5EB6-4683-43E8-8E3E-14538C98A298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0C028-998A-4FA6-AF0E-8291A9F14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3A249-7188-4412-93E0-F0B7D5E1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BE07-09F4-4D24-8E15-5B0C0C27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2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0DB8-A3FD-4F48-B733-ED87E145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46" y="543523"/>
            <a:ext cx="2055911" cy="924550"/>
          </a:xfrm>
        </p:spPr>
        <p:txBody>
          <a:bodyPr anchor="ctr">
            <a:norm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题目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2D88DF-A6DC-49A1-8A30-179DF850D547}"/>
              </a:ext>
            </a:extLst>
          </p:cNvPr>
          <p:cNvSpPr txBox="1"/>
          <p:nvPr/>
        </p:nvSpPr>
        <p:spPr>
          <a:xfrm>
            <a:off x="1470991" y="1468073"/>
            <a:ext cx="8586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个简单计算器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程序，满足以下要求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支持四则运算和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括号；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可以保存和查询计算的历史记录，重启程序记录不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丢失；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有良好的人机交互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可以设计附加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19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0DB8-A3FD-4F48-B733-ED87E145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46" y="543523"/>
            <a:ext cx="2055911" cy="924550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题目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2D88DF-A6DC-49A1-8A30-179DF850D547}"/>
              </a:ext>
            </a:extLst>
          </p:cNvPr>
          <p:cNvSpPr txBox="1"/>
          <p:nvPr/>
        </p:nvSpPr>
        <p:spPr>
          <a:xfrm>
            <a:off x="1470991" y="1468073"/>
            <a:ext cx="8586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编写一个通用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面积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计算器，满足以下要求：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支持用户选择计算正方形、长方形、三角形或圆形的面积；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正方形时须提示用户输入边长，计算长方形时须提示用户输入长和宽，计算三角形时须提示用户输入底和高，计算圆形时须提示用户输入直径；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支持用户选择以厘米还是英寸为单位来输入上述长度；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输出用户选择的图形类型、输入的长度及最终的面积计算结果，所有长度一律以厘米为单位，面积以平方厘米为单位，均保留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有良好的人机交互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可以设计附加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0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0DB8-A3FD-4F48-B733-ED87E145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46" y="543523"/>
            <a:ext cx="2055911" cy="924550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题目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2D88DF-A6DC-49A1-8A30-179DF850D547}"/>
              </a:ext>
            </a:extLst>
          </p:cNvPr>
          <p:cNvSpPr txBox="1"/>
          <p:nvPr/>
        </p:nvSpPr>
        <p:spPr>
          <a:xfrm>
            <a:off x="1470990" y="1468073"/>
            <a:ext cx="9647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编写一个通用电流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计算器，实现以下功能：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支持用户选择按图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所示的拓扑结构计算电流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提示用户输入电压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个电阻的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阻值；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输出用户输入的电压、阻值及最终的电流计算结果，所有数值量均保留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有良好的人机交互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可以设计附加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11692"/>
              </p:ext>
            </p:extLst>
          </p:nvPr>
        </p:nvGraphicFramePr>
        <p:xfrm>
          <a:off x="4189756" y="4427982"/>
          <a:ext cx="421005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4206358" imgH="1455315" progId="Visio.Drawing.15">
                  <p:embed/>
                </p:oleObj>
              </mc:Choice>
              <mc:Fallback>
                <p:oleObj r:id="rId3" imgW="4206358" imgH="145531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756" y="4427982"/>
                        <a:ext cx="4210050" cy="1454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92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0DB8-A3FD-4F48-B733-ED87E145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46" y="543523"/>
            <a:ext cx="2055911" cy="924550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题目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2D88DF-A6DC-49A1-8A30-179DF850D547}"/>
              </a:ext>
            </a:extLst>
          </p:cNvPr>
          <p:cNvSpPr txBox="1"/>
          <p:nvPr/>
        </p:nvSpPr>
        <p:spPr>
          <a:xfrm>
            <a:off x="1470991" y="1468073"/>
            <a:ext cx="95415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个小程序实现以下功能：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用户输入用户的出生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日期；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用户可以查询距离下一个生日还有多少天（如果用户输入的出生日期包含年份，就同时告诉用户已经出生了多少天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用户可以查询自己的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星座；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用户可以查询自己当日的运势并将结果导出至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有良好的人机交互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可以设计附加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37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0DB8-A3FD-4F48-B733-ED87E145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46" y="543523"/>
            <a:ext cx="2055911" cy="924550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题目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2D88DF-A6DC-49A1-8A30-179DF850D547}"/>
              </a:ext>
            </a:extLst>
          </p:cNvPr>
          <p:cNvSpPr txBox="1"/>
          <p:nvPr/>
        </p:nvSpPr>
        <p:spPr>
          <a:xfrm>
            <a:off x="1470990" y="1468073"/>
            <a:ext cx="858740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编程实现一个井字棋小游戏并满足以下要求：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可由用户选择玩家或者电脑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先手；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可将每局对局结果保存至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有良好的人机交互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可以设计附加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25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0DB8-A3FD-4F48-B733-ED87E145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46" y="543523"/>
            <a:ext cx="2055911" cy="924550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题目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2D88DF-A6DC-49A1-8A30-179DF850D547}"/>
              </a:ext>
            </a:extLst>
          </p:cNvPr>
          <p:cNvSpPr txBox="1"/>
          <p:nvPr/>
        </p:nvSpPr>
        <p:spPr>
          <a:xfrm>
            <a:off x="1470991" y="1468073"/>
            <a:ext cx="85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个公交路线站点查询小程序，实现以下功能：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从文件中读取公交线路信息（使用少量数据即可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用户输入公交线路编号时，程序输出该线路各个站点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名称；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用户输出公交站点名称时，程序输出经过该站点的公交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线路；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有良好的人机交互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可以设计附加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454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宋体</vt:lpstr>
      <vt:lpstr>Arial</vt:lpstr>
      <vt:lpstr>Office 主题​​</vt:lpstr>
      <vt:lpstr>Visio.Drawing.15</vt:lpstr>
      <vt:lpstr>题目1</vt:lpstr>
      <vt:lpstr>题目2</vt:lpstr>
      <vt:lpstr>题目3</vt:lpstr>
      <vt:lpstr>题目4</vt:lpstr>
      <vt:lpstr>题目5</vt:lpstr>
      <vt:lpstr>题目6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题目1</dc:title>
  <dc:creator>Qiqi Wu</dc:creator>
  <cp:lastModifiedBy>103 jtext</cp:lastModifiedBy>
  <cp:revision>61</cp:revision>
  <dcterms:created xsi:type="dcterms:W3CDTF">2018-08-06T06:38:08Z</dcterms:created>
  <dcterms:modified xsi:type="dcterms:W3CDTF">2018-08-10T04:19:42Z</dcterms:modified>
</cp:coreProperties>
</file>