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2823" autoAdjust="0"/>
  </p:normalViewPr>
  <p:slideViewPr>
    <p:cSldViewPr snapToGrid="0">
      <p:cViewPr varScale="1">
        <p:scale>
          <a:sx n="104" d="100"/>
          <a:sy n="104" d="100"/>
        </p:scale>
        <p:origin x="106" y="96"/>
      </p:cViewPr>
      <p:guideLst/>
    </p:cSldViewPr>
  </p:slideViewPr>
  <p:outlineViewPr>
    <p:cViewPr>
      <p:scale>
        <a:sx n="33" d="100"/>
        <a:sy n="33" d="100"/>
      </p:scale>
      <p:origin x="0" y="-9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5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4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4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6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8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42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3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1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6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B01D-81C1-4569-9696-7AB891933924}" type="datetimeFigureOut">
              <a:rPr lang="zh-CN" altLang="en-US" smtClean="0"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FADC-07ED-4424-A363-7D0597FC7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Code Quality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 told you it’s important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5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review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91" y="1616946"/>
            <a:ext cx="5939709" cy="4351338"/>
          </a:xfrm>
        </p:spPr>
      </p:pic>
      <p:pic>
        <p:nvPicPr>
          <p:cNvPr id="2050" name="Picture 2" descr="https://chriskottom.com/images/boromir_run_tests_and_comm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52" y="17624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5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sure your code is quality enough to be add into the project codebase</a:t>
            </a:r>
          </a:p>
          <a:p>
            <a:r>
              <a:rPr lang="en-US" altLang="zh-CN" dirty="0" smtClean="0"/>
              <a:t>Improve readability</a:t>
            </a:r>
          </a:p>
          <a:p>
            <a:r>
              <a:rPr lang="en-US" altLang="zh-CN" dirty="0" smtClean="0"/>
              <a:t>Kill bugs</a:t>
            </a:r>
          </a:p>
          <a:p>
            <a:r>
              <a:rPr lang="en-US" altLang="zh-CN" dirty="0" smtClean="0"/>
              <a:t>Sharing knowledge</a:t>
            </a:r>
          </a:p>
          <a:p>
            <a:r>
              <a:rPr lang="en-US" altLang="zh-CN" dirty="0" smtClean="0"/>
              <a:t>Make you code better</a:t>
            </a:r>
          </a:p>
          <a:p>
            <a:r>
              <a:rPr lang="en-US" altLang="zh-CN" dirty="0" smtClean="0"/>
              <a:t>better relationship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44" y="3249819"/>
            <a:ext cx="4093907" cy="2927144"/>
          </a:xfrm>
          <a:prstGeom prst="rect">
            <a:avLst/>
          </a:prstGeom>
        </p:spPr>
      </p:pic>
      <p:pic>
        <p:nvPicPr>
          <p:cNvPr id="1026" name="Picture 2" descr="Image result for code 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09" y="3325762"/>
            <a:ext cx="2061152" cy="281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33400" y="6143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https://blog.codinghorror.com/the-ten-commandments-of-egoless-programming/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Keep the code reviewed under 400 LOC</a:t>
            </a:r>
          </a:p>
          <a:p>
            <a:r>
              <a:rPr lang="en-US" altLang="zh-CN" dirty="0" smtClean="0"/>
              <a:t>Use automatic tool like code style checks and </a:t>
            </a:r>
            <a:r>
              <a:rPr lang="en-US" altLang="zh-CN" dirty="0" err="1" smtClean="0"/>
              <a:t>linting</a:t>
            </a:r>
            <a:endParaRPr lang="en-US" altLang="zh-CN" dirty="0" smtClean="0"/>
          </a:p>
          <a:p>
            <a:r>
              <a:rPr lang="en-US" altLang="zh-CN" dirty="0" smtClean="0"/>
              <a:t>Schedule a meeting</a:t>
            </a:r>
          </a:p>
          <a:p>
            <a:r>
              <a:rPr lang="en-US" altLang="zh-CN" dirty="0" smtClean="0"/>
              <a:t>1 Hour</a:t>
            </a:r>
          </a:p>
        </p:txBody>
      </p:sp>
    </p:spTree>
    <p:extLst>
      <p:ext uri="{BB962C8B-B14F-4D97-AF65-F5344CB8AC3E}">
        <p14:creationId xmlns:p14="http://schemas.microsoft.com/office/powerpoint/2010/main" val="23033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quality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WTF/min</a:t>
            </a:r>
          </a:p>
          <a:p>
            <a:r>
              <a:rPr lang="en-US" altLang="zh-CN" sz="3200" dirty="0" smtClean="0"/>
              <a:t>Number of Methods </a:t>
            </a:r>
          </a:p>
          <a:p>
            <a:r>
              <a:rPr lang="en-US" altLang="zh-CN" sz="3200" dirty="0" smtClean="0"/>
              <a:t>Number 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Fields</a:t>
            </a:r>
            <a:endParaRPr lang="en-US" altLang="zh-CN" sz="3200" dirty="0"/>
          </a:p>
          <a:p>
            <a:r>
              <a:rPr lang="en-US" altLang="zh-CN" sz="3200" dirty="0" smtClean="0"/>
              <a:t>Number of Parameters 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Lines of code.</a:t>
            </a: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Per file</a:t>
            </a:r>
          </a:p>
          <a:p>
            <a:pPr lvl="1"/>
            <a:r>
              <a:rPr lang="en-US" altLang="zh-CN" sz="2800" dirty="0" smtClean="0">
                <a:solidFill>
                  <a:srgbClr val="FF0000"/>
                </a:solidFill>
              </a:rPr>
              <a:t>Per method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0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enemy of code 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Fear</a:t>
            </a:r>
          </a:p>
          <a:p>
            <a:r>
              <a:rPr lang="en-US" altLang="zh-CN" sz="4400" dirty="0" smtClean="0"/>
              <a:t>Fear of change</a:t>
            </a:r>
          </a:p>
          <a:p>
            <a:r>
              <a:rPr lang="en-US" altLang="zh-CN" sz="4400" dirty="0" smtClean="0"/>
              <a:t>Use Unit Test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89" y="1889790"/>
            <a:ext cx="5905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Refactor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Refactoring is not </a:t>
            </a:r>
            <a:r>
              <a:rPr lang="en-US" altLang="zh-CN" dirty="0" smtClean="0"/>
              <a:t>rewriting</a:t>
            </a:r>
          </a:p>
          <a:p>
            <a:r>
              <a:rPr lang="en-US" altLang="zh-CN" dirty="0" smtClean="0"/>
              <a:t>Techniques:</a:t>
            </a:r>
          </a:p>
          <a:p>
            <a:pPr lvl="1"/>
            <a:r>
              <a:rPr lang="en-US" altLang="zh-CN" dirty="0" smtClean="0"/>
              <a:t>Encapsulate field </a:t>
            </a:r>
          </a:p>
          <a:p>
            <a:pPr lvl="1"/>
            <a:r>
              <a:rPr lang="en-US" altLang="zh-CN" dirty="0" smtClean="0"/>
              <a:t>Generalize type </a:t>
            </a:r>
          </a:p>
          <a:p>
            <a:pPr lvl="1"/>
            <a:r>
              <a:rPr lang="en-US" altLang="zh-CN" dirty="0" smtClean="0"/>
              <a:t>Replace conditional with polymorphism</a:t>
            </a:r>
          </a:p>
          <a:p>
            <a:pPr lvl="1"/>
            <a:r>
              <a:rPr lang="en-US" altLang="zh-CN" dirty="0" smtClean="0"/>
              <a:t>breaks </a:t>
            </a:r>
            <a:r>
              <a:rPr lang="en-US" altLang="zh-CN" dirty="0"/>
              <a:t>code down into reusable </a:t>
            </a:r>
            <a:r>
              <a:rPr lang="en-US" altLang="zh-CN" dirty="0" smtClean="0"/>
              <a:t>units</a:t>
            </a:r>
          </a:p>
          <a:p>
            <a:pPr lvl="1"/>
            <a:r>
              <a:rPr lang="en-US" altLang="zh-CN" dirty="0" smtClean="0"/>
              <a:t>Rename</a:t>
            </a:r>
          </a:p>
          <a:p>
            <a:pPr lvl="1"/>
            <a:r>
              <a:rPr lang="en-US" altLang="zh-CN" dirty="0"/>
              <a:t>Pull </a:t>
            </a:r>
            <a:r>
              <a:rPr lang="en-US" altLang="zh-CN" dirty="0" smtClean="0"/>
              <a:t>up</a:t>
            </a:r>
          </a:p>
          <a:p>
            <a:pPr lvl="1"/>
            <a:r>
              <a:rPr lang="en-US" altLang="zh-CN" dirty="0"/>
              <a:t>Push down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5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123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Code Quality 2</vt:lpstr>
      <vt:lpstr>Code review</vt:lpstr>
      <vt:lpstr>Why?</vt:lpstr>
      <vt:lpstr>How</vt:lpstr>
      <vt:lpstr>Code quality metrics</vt:lpstr>
      <vt:lpstr>The enemy of code quality</vt:lpstr>
      <vt:lpstr>Refactor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 2</dc:title>
  <dc:creator>zheng jtext</dc:creator>
  <cp:lastModifiedBy>zheng jtext</cp:lastModifiedBy>
  <cp:revision>14</cp:revision>
  <dcterms:created xsi:type="dcterms:W3CDTF">2018-08-10T06:47:00Z</dcterms:created>
  <dcterms:modified xsi:type="dcterms:W3CDTF">2018-08-10T14:45:44Z</dcterms:modified>
</cp:coreProperties>
</file>