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6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5" r:id="rId16"/>
    <p:sldId id="280" r:id="rId17"/>
    <p:sldId id="281" r:id="rId18"/>
    <p:sldId id="282" r:id="rId19"/>
    <p:sldId id="283" r:id="rId20"/>
    <p:sldId id="276" r:id="rId21"/>
    <p:sldId id="271" r:id="rId22"/>
    <p:sldId id="257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&#29992;&#25143;&#21517;/learngit.git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主讲人：谢飞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2" y="88391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）比较文件修改的差异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43" y="210866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）移动文件或者重命名文件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origin_filename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rename_filename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041" y="356892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）查看提交历史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041" y="479367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）回退到以前的版本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3550" y="828500"/>
            <a:ext cx="93241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key: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-keygen –t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–C “Your Email”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目录，找到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）登录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）测试是否成功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git@github.com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上创建一个与本地仓库同名的空仓库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）运行命令：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add origin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git@github.com: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learngit.git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可修改成其他名字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-u origin master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注：当你第一次使用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时，会得到一个警告：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The authenticity of host 'github.com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)' can't be established.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RSA key fingerprint is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Are you sure you want to continue connecting (yes/no)?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连接在第一次验证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时，需要你确认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的指纹信息是否真的来自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回车即可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687728"/>
            <a:ext cx="10116589" cy="5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8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995" y="3036915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）从远程库克隆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项目仓库地址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996" y="89909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项目仓库名称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分支简介：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中的分支，其实本质上仅仅是个指向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对象的可变指针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忽略特殊文件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0" y="4491166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08317" y="1544735"/>
            <a:ext cx="31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-b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8317" y="3017950"/>
            <a:ext cx="37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）合并某分支到当前分支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 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--no 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17" y="4491165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-d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5658" y="1544735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4040" y="3017950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1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802179" y="1199485"/>
            <a:ext cx="5226104" cy="1568652"/>
            <a:chOff x="3329247" y="2268640"/>
            <a:chExt cx="5892339" cy="1998484"/>
          </a:xfrm>
        </p:grpSpPr>
        <p:grpSp>
          <p:nvGrpSpPr>
            <p:cNvPr id="28" name="组合 27"/>
            <p:cNvGrpSpPr/>
            <p:nvPr/>
          </p:nvGrpSpPr>
          <p:grpSpPr>
            <a:xfrm>
              <a:off x="3338337" y="2268640"/>
              <a:ext cx="1055716" cy="1176335"/>
              <a:chOff x="1881273" y="1301593"/>
              <a:chExt cx="1055716" cy="1176335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881273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61219" y="1301593"/>
                <a:ext cx="966096" cy="11763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532073" y="3627044"/>
              <a:ext cx="1055716" cy="640080"/>
              <a:chOff x="6565324" y="1576647"/>
              <a:chExt cx="1055716" cy="64008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65870" y="3620117"/>
              <a:ext cx="1055716" cy="640080"/>
              <a:chOff x="8199121" y="1569720"/>
              <a:chExt cx="1055716" cy="6400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5" idx="6"/>
              <a:endCxn id="6" idx="2"/>
            </p:cNvCxnSpPr>
            <p:nvPr/>
          </p:nvCxnSpPr>
          <p:spPr>
            <a:xfrm>
              <a:off x="5937365" y="3940157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3" idx="2"/>
            </p:cNvCxnSpPr>
            <p:nvPr/>
          </p:nvCxnSpPr>
          <p:spPr>
            <a:xfrm flipV="1">
              <a:off x="7587789" y="3940157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3329247" y="3620117"/>
              <a:ext cx="2608118" cy="640080"/>
              <a:chOff x="3329247" y="3620117"/>
              <a:chExt cx="2608118" cy="64008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42" name="直接连接符 41"/>
              <p:cNvCxnSpPr>
                <a:stCxn id="4" idx="6"/>
                <a:endCxn id="5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/>
            <p:cNvCxnSpPr>
              <a:endCxn id="4" idx="0"/>
            </p:cNvCxnSpPr>
            <p:nvPr/>
          </p:nvCxnSpPr>
          <p:spPr>
            <a:xfrm>
              <a:off x="3857104" y="3183774"/>
              <a:ext cx="1" cy="4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923607" y="4137773"/>
            <a:ext cx="5508054" cy="1615410"/>
            <a:chOff x="937777" y="4152032"/>
            <a:chExt cx="5899091" cy="1974647"/>
          </a:xfrm>
        </p:grpSpPr>
        <p:grpSp>
          <p:nvGrpSpPr>
            <p:cNvPr id="56" name="组合 55"/>
            <p:cNvGrpSpPr/>
            <p:nvPr/>
          </p:nvGrpSpPr>
          <p:grpSpPr>
            <a:xfrm>
              <a:off x="4140603" y="5486599"/>
              <a:ext cx="1055716" cy="640080"/>
              <a:chOff x="6565324" y="1576647"/>
              <a:chExt cx="1055716" cy="64008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774400" y="5479672"/>
              <a:ext cx="1055716" cy="640080"/>
              <a:chOff x="8199121" y="1569720"/>
              <a:chExt cx="1055716" cy="64008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58" name="直接连接符 57"/>
            <p:cNvCxnSpPr>
              <a:stCxn id="68" idx="6"/>
              <a:endCxn id="75" idx="2"/>
            </p:cNvCxnSpPr>
            <p:nvPr/>
          </p:nvCxnSpPr>
          <p:spPr>
            <a:xfrm>
              <a:off x="3545895" y="5799712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75" idx="6"/>
              <a:endCxn id="73" idx="2"/>
            </p:cNvCxnSpPr>
            <p:nvPr/>
          </p:nvCxnSpPr>
          <p:spPr>
            <a:xfrm flipV="1">
              <a:off x="5196319" y="5799712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937777" y="5479672"/>
              <a:ext cx="2608118" cy="640080"/>
              <a:chOff x="3329247" y="3620117"/>
              <a:chExt cx="2608118" cy="64008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0" name="文本框 69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67" name="直接连接符 66"/>
              <p:cNvCxnSpPr>
                <a:stCxn id="71" idx="6"/>
                <a:endCxn id="68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781152" y="4152032"/>
              <a:ext cx="1055716" cy="1327640"/>
              <a:chOff x="946867" y="4152032"/>
              <a:chExt cx="1055716" cy="132764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946867" y="4152032"/>
                <a:ext cx="1055716" cy="1128662"/>
                <a:chOff x="1881273" y="1325430"/>
                <a:chExt cx="1055716" cy="1128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899718" y="1325430"/>
                  <a:ext cx="966095" cy="11286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Master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63" name="直接箭头连接符 62"/>
              <p:cNvCxnSpPr>
                <a:endCxn id="71" idx="0"/>
              </p:cNvCxnSpPr>
              <p:nvPr/>
            </p:nvCxnSpPr>
            <p:spPr>
              <a:xfrm>
                <a:off x="1465634" y="5043329"/>
                <a:ext cx="1" cy="43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1237232" y="3236235"/>
            <a:ext cx="5379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Commit……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859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859578" y="1260871"/>
            <a:ext cx="4796429" cy="2412343"/>
            <a:chOff x="3192088" y="1925684"/>
            <a:chExt cx="5554140" cy="3013907"/>
          </a:xfrm>
        </p:grpSpPr>
        <p:grpSp>
          <p:nvGrpSpPr>
            <p:cNvPr id="55" name="组合 54"/>
            <p:cNvGrpSpPr/>
            <p:nvPr/>
          </p:nvGrpSpPr>
          <p:grpSpPr>
            <a:xfrm>
              <a:off x="7765801" y="4223545"/>
              <a:ext cx="936348" cy="716046"/>
              <a:chOff x="802178" y="3153806"/>
              <a:chExt cx="936348" cy="71604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23352" y="3223521"/>
                <a:ext cx="85686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Dev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192088" y="1925684"/>
              <a:ext cx="5554140" cy="1730534"/>
              <a:chOff x="937778" y="4011306"/>
              <a:chExt cx="5948455" cy="2115373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32" name="直接连接符 31"/>
              <p:cNvCxnSpPr>
                <a:stCxn id="46" idx="6"/>
                <a:endCxn id="53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53" idx="6"/>
                <a:endCxn id="51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5" name="直接连接符 44"/>
                <p:cNvCxnSpPr>
                  <a:stCxn id="49" idx="6"/>
                  <a:endCxn id="46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5744881" y="4011306"/>
                <a:ext cx="1141352" cy="1468366"/>
                <a:chOff x="910596" y="4011306"/>
                <a:chExt cx="1141352" cy="146836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910596" y="4011306"/>
                  <a:ext cx="1141352" cy="1410115"/>
                  <a:chOff x="1845002" y="1184704"/>
                  <a:chExt cx="1141352" cy="1410115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845002" y="1184704"/>
                    <a:ext cx="1141352" cy="14101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Master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直接箭头连接符 58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branch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826977" y="3897720"/>
            <a:ext cx="4766208" cy="2267264"/>
            <a:chOff x="3192088" y="2246322"/>
            <a:chExt cx="5519146" cy="2832650"/>
          </a:xfrm>
        </p:grpSpPr>
        <p:grpSp>
          <p:nvGrpSpPr>
            <p:cNvPr id="64" name="组合 63"/>
            <p:cNvGrpSpPr/>
            <p:nvPr/>
          </p:nvGrpSpPr>
          <p:grpSpPr>
            <a:xfrm>
              <a:off x="7765801" y="3925392"/>
              <a:ext cx="945431" cy="1153580"/>
              <a:chOff x="802178" y="2855653"/>
              <a:chExt cx="945431" cy="1153580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823350" y="2855653"/>
                <a:ext cx="924259" cy="11535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Master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192088" y="2246322"/>
              <a:ext cx="5519146" cy="1409895"/>
              <a:chOff x="937778" y="4403249"/>
              <a:chExt cx="5910977" cy="172343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69" name="直接连接符 68"/>
              <p:cNvCxnSpPr>
                <a:stCxn id="83" idx="6"/>
                <a:endCxn id="90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90" idx="6"/>
                <a:endCxn id="88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82" name="直接连接符 81"/>
                <p:cNvCxnSpPr>
                  <a:stCxn id="86" idx="6"/>
                  <a:endCxn id="83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/>
              <p:cNvGrpSpPr/>
              <p:nvPr/>
            </p:nvGrpSpPr>
            <p:grpSpPr>
              <a:xfrm>
                <a:off x="5707403" y="4403249"/>
                <a:ext cx="1141352" cy="1076423"/>
                <a:chOff x="873118" y="4403249"/>
                <a:chExt cx="1141352" cy="1076423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873118" y="4403249"/>
                  <a:ext cx="1141352" cy="1001584"/>
                  <a:chOff x="1807524" y="1576647"/>
                  <a:chExt cx="1141352" cy="1001584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1807524" y="1591149"/>
                    <a:ext cx="1141352" cy="987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Dev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76" name="直接箭头连接符 75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直接箭头连接符 65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checkout dev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commit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merge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435471" y="2392353"/>
            <a:ext cx="851257" cy="41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80173" y="3284134"/>
            <a:ext cx="808609" cy="4021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123" idx="6"/>
            <a:endCxn id="121" idx="2"/>
          </p:cNvCxnSpPr>
          <p:nvPr/>
        </p:nvCxnSpPr>
        <p:spPr>
          <a:xfrm flipV="1">
            <a:off x="4545931" y="2613832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12135" y="1699438"/>
            <a:ext cx="6154434" cy="2244922"/>
            <a:chOff x="1562548" y="2221051"/>
            <a:chExt cx="6154434" cy="2244922"/>
          </a:xfrm>
        </p:grpSpPr>
        <p:sp>
          <p:nvSpPr>
            <p:cNvPr id="126" name="文本框 125"/>
            <p:cNvSpPr txBox="1"/>
            <p:nvPr/>
          </p:nvSpPr>
          <p:spPr>
            <a:xfrm>
              <a:off x="5541026" y="3542643"/>
              <a:ext cx="79816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Master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02" name="直接连接符 101"/>
            <p:cNvCxnSpPr>
              <a:stCxn id="116" idx="6"/>
              <a:endCxn id="123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7" name="组合 116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8" name="文本框 117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9" idx="6"/>
                <a:endCxn id="116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6796674" y="2221051"/>
              <a:ext cx="920308" cy="704831"/>
              <a:chOff x="873118" y="4403249"/>
              <a:chExt cx="1141352" cy="107642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 flipV="1">
              <a:off x="5895282" y="3345005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7012216" y="2939787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3" name="直接连接符 2"/>
            <p:cNvCxnSpPr>
              <a:stCxn id="121" idx="6"/>
              <a:endCxn id="95" idx="2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847885" y="3920124"/>
            <a:ext cx="6260390" cy="2213173"/>
            <a:chOff x="1562548" y="2221055"/>
            <a:chExt cx="6260390" cy="2213173"/>
          </a:xfrm>
        </p:grpSpPr>
        <p:sp>
          <p:nvSpPr>
            <p:cNvPr id="160" name="文本框 159"/>
            <p:cNvSpPr txBox="1"/>
            <p:nvPr/>
          </p:nvSpPr>
          <p:spPr>
            <a:xfrm>
              <a:off x="6948911" y="3510898"/>
              <a:ext cx="87402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Master</a:t>
              </a:r>
            </a:p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63" name="直接连接符 162"/>
            <p:cNvCxnSpPr>
              <a:stCxn id="179" idx="6"/>
              <a:endCxn id="186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0" name="组合 179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81" name="文本框 180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78" name="直接连接符 177"/>
              <p:cNvCxnSpPr>
                <a:stCxn id="182" idx="6"/>
                <a:endCxn id="179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/>
            <p:cNvGrpSpPr/>
            <p:nvPr/>
          </p:nvGrpSpPr>
          <p:grpSpPr>
            <a:xfrm>
              <a:off x="6796674" y="2221055"/>
              <a:ext cx="920308" cy="704832"/>
              <a:chOff x="873118" y="4403249"/>
              <a:chExt cx="1141352" cy="1076423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2" name="直接箭头连接符 171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/>
            <p:cNvCxnSpPr/>
            <p:nvPr/>
          </p:nvCxnSpPr>
          <p:spPr>
            <a:xfrm flipH="1" flipV="1">
              <a:off x="7341693" y="3336692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7064346" y="2970179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168" name="直接连接符 167"/>
            <p:cNvCxnSpPr>
              <a:stCxn id="184" idx="6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椭圆 216"/>
          <p:cNvSpPr/>
          <p:nvPr/>
        </p:nvSpPr>
        <p:spPr>
          <a:xfrm>
            <a:off x="9171221" y="4618342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222725" y="5502700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186" idx="6"/>
            <a:endCxn id="184" idx="2"/>
          </p:cNvCxnSpPr>
          <p:nvPr/>
        </p:nvCxnSpPr>
        <p:spPr>
          <a:xfrm flipV="1">
            <a:off x="7281681" y="4834514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1108785" y="95738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branch -d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1718" y="1683954"/>
            <a:ext cx="6260390" cy="1523270"/>
            <a:chOff x="3847885" y="4618342"/>
            <a:chExt cx="6260390" cy="152327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3847885" y="4633270"/>
              <a:ext cx="6260390" cy="1508342"/>
              <a:chOff x="1562548" y="2925886"/>
              <a:chExt cx="6260390" cy="1508342"/>
            </a:xfrm>
          </p:grpSpPr>
          <p:sp>
            <p:nvSpPr>
              <p:cNvPr id="160" name="文本框 159"/>
              <p:cNvSpPr txBox="1"/>
              <p:nvPr/>
            </p:nvSpPr>
            <p:spPr>
              <a:xfrm>
                <a:off x="6948911" y="3510898"/>
                <a:ext cx="87402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4145087" y="2930422"/>
                <a:ext cx="851257" cy="419118"/>
                <a:chOff x="6565324" y="1576647"/>
                <a:chExt cx="1055716" cy="640080"/>
              </a:xfrm>
            </p:grpSpPr>
            <p:sp>
              <p:nvSpPr>
                <p:cNvPr id="186" name="椭圆 185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文本框 186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5462469" y="2925886"/>
                <a:ext cx="851257" cy="419118"/>
                <a:chOff x="8199121" y="1569720"/>
                <a:chExt cx="1055716" cy="640080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163" name="直接连接符 162"/>
              <p:cNvCxnSpPr>
                <a:stCxn id="179" idx="6"/>
                <a:endCxn id="186" idx="2"/>
              </p:cNvCxnSpPr>
              <p:nvPr/>
            </p:nvCxnSpPr>
            <p:spPr>
              <a:xfrm>
                <a:off x="3665555" y="3135445"/>
                <a:ext cx="479532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/>
              <p:cNvGrpSpPr/>
              <p:nvPr/>
            </p:nvGrpSpPr>
            <p:grpSpPr>
              <a:xfrm>
                <a:off x="1562548" y="2925886"/>
                <a:ext cx="2103007" cy="419118"/>
                <a:chOff x="3329248" y="3620117"/>
                <a:chExt cx="2608117" cy="64008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179" name="椭圆 178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78" name="直接连接符 177"/>
                <p:cNvCxnSpPr>
                  <a:stCxn id="182" idx="6"/>
                  <a:endCxn id="179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直接箭头连接符 165"/>
              <p:cNvCxnSpPr/>
              <p:nvPr/>
            </p:nvCxnSpPr>
            <p:spPr>
              <a:xfrm flipH="1" flipV="1">
                <a:off x="7341693" y="3336692"/>
                <a:ext cx="21324" cy="45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/>
              <p:cNvSpPr txBox="1"/>
              <p:nvPr/>
            </p:nvSpPr>
            <p:spPr>
              <a:xfrm>
                <a:off x="7064346" y="2970179"/>
                <a:ext cx="494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E</a:t>
                </a:r>
                <a:endParaRPr lang="zh-CN" altLang="en-US" dirty="0"/>
              </a:p>
            </p:txBody>
          </p:sp>
          <p:cxnSp>
            <p:nvCxnSpPr>
              <p:cNvPr id="168" name="直接连接符 167"/>
              <p:cNvCxnSpPr>
                <a:stCxn id="184" idx="6"/>
              </p:cNvCxnSpPr>
              <p:nvPr/>
            </p:nvCxnSpPr>
            <p:spPr>
              <a:xfrm flipV="1">
                <a:off x="6313726" y="3123525"/>
                <a:ext cx="572158" cy="1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椭圆 216"/>
            <p:cNvSpPr/>
            <p:nvPr/>
          </p:nvSpPr>
          <p:spPr>
            <a:xfrm>
              <a:off x="9171221" y="4618342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22725" y="5502700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5735514" y="1900213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893" y="2556932"/>
            <a:ext cx="9601196" cy="3318936"/>
          </a:xfrm>
        </p:spPr>
        <p:txBody>
          <a:bodyPr/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开源社区（特别是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的缔造者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）开发的一套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下载链接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https://git-scm.com/downloads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账号，进入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官方网站进行注册：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51" y="176229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：手动打开冲突文件，留下自己需要的内容，再次提交文件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4851" y="2622079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推送远程分支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origin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6662" y="3481860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在本地创建和远程分支对应的分支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–b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3055" y="4341641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建立本地分支和远程分支关联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--set-upstream-to  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分支名称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46662" y="5201422"/>
            <a:ext cx="96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抓取远程分支的更新与本地分支合并：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pull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注：与当前分支合并可以省略本地分支名</a:t>
            </a:r>
          </a:p>
        </p:txBody>
      </p:sp>
    </p:spTree>
    <p:extLst>
      <p:ext uri="{BB962C8B-B14F-4D97-AF65-F5344CB8AC3E}">
        <p14:creationId xmlns:p14="http://schemas.microsoft.com/office/powerpoint/2010/main" val="365280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、忽略特殊文件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创建并编写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文件：输入你想忽略的文件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文件提交到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4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用来存放你的项目代码，每个项目对应一个仓库。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：即收藏别人的项目，方便查看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复制克隆项目，与所克隆的项目是独立存在的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：发起请求，等待原项目负责人查看，考虑是否合并到源仓库中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7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6" y="756458"/>
            <a:ext cx="59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了一个项目，如果以后这个项目有更新时可及时接收到通知。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发现代码有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时，向项目负责人提提案，讨论解决问题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用来粘贴数据（代码）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8146" y="2920851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开源项目贡献流程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提交使用问题或者建议给作者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Fork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对项目进行修改并提交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等待作者审核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6211" y="914400"/>
            <a:ext cx="7024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三、团队合作开发项目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Collaborators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2" y="1837730"/>
            <a:ext cx="8728364" cy="41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98" y="856212"/>
            <a:ext cx="4962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 &amp; 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别人的项目到自己仓库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到本地进行修改，并更新到远程仓库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）向项目作者提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合并项目</a:t>
            </a:r>
          </a:p>
        </p:txBody>
      </p:sp>
    </p:spTree>
    <p:extLst>
      <p:ext uri="{BB962C8B-B14F-4D97-AF65-F5344CB8AC3E}">
        <p14:creationId xmlns:p14="http://schemas.microsoft.com/office/powerpoint/2010/main" val="318137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4264"/>
            <a:ext cx="8957734" cy="5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文件状态简介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中文件的三种状态：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（已提交）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（已修改）、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staged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（已暂存）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5401" y="3468254"/>
            <a:ext cx="841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committed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 文件已经被安全地保存在本地数据库中了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modified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表示修改了某个文件，但还没有提交保 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staged </a:t>
            </a:r>
            <a:r>
              <a:rPr lang="zh-CN" altLang="en-US" sz="2000" dirty="0"/>
              <a:t>：</a:t>
            </a:r>
            <a:r>
              <a:rPr lang="en-US" altLang="zh-CN" sz="2000" dirty="0"/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表示把已修改的文件放在下次提交时要保存的清单中</a:t>
            </a:r>
          </a:p>
        </p:txBody>
      </p:sp>
    </p:spTree>
    <p:extLst>
      <p:ext uri="{BB962C8B-B14F-4D97-AF65-F5344CB8AC3E}">
        <p14:creationId xmlns:p14="http://schemas.microsoft.com/office/powerpoint/2010/main" val="2523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7725" y="906087"/>
            <a:ext cx="52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文件流转的三个工作区域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44" y="1566020"/>
            <a:ext cx="7780669" cy="400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3056" y="1566020"/>
            <a:ext cx="23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的基本工作流程：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915400" y="2142071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15400" y="2155673"/>
            <a:ext cx="23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在工作目录中修改某些文件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8915399" y="3421668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15398" y="4650669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00357" y="3566969"/>
            <a:ext cx="18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保存到暂存区域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080612" y="4683959"/>
            <a:ext cx="184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提交更新，转储到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002287" y="2802004"/>
            <a:ext cx="0" cy="6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 flipH="1">
            <a:off x="10004366" y="4081601"/>
            <a:ext cx="1" cy="5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命令用来配置或读取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的工作环境。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--system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、配置用户信息：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4189" y="4336985"/>
            <a:ext cx="62844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user.name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“你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的个人用户名称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“你的个人用户邮箱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279" y="881149"/>
            <a:ext cx="565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、设置文本编辑器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core.editor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548" y="2164080"/>
            <a:ext cx="58493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merge.tool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3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检查文件状态：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0690" y="3316778"/>
            <a:ext cx="661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从现有目录创建：切换到现有目录，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从现有仓库创建：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0168" y="4663824"/>
            <a:ext cx="66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58677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2670" y="2651760"/>
            <a:ext cx="6641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）提交文件到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将暂存区域提交：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commit  -m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255" y="1332807"/>
            <a:ext cx="6284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）添加文件到暂存区域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-A 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提交所有文件到暂存区域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2670" y="4112029"/>
            <a:ext cx="62844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）移除文件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：删除暂存区的文件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45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1087</TotalTime>
  <Words>1114</Words>
  <Application>Microsoft Office PowerPoint</Application>
  <PresentationFormat>宽屏</PresentationFormat>
  <Paragraphs>215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微软雅黑</vt:lpstr>
      <vt:lpstr>Arial</vt:lpstr>
      <vt:lpstr>Garamond</vt:lpstr>
      <vt:lpstr>环保</vt:lpstr>
      <vt:lpstr>Git和Github简介</vt:lpstr>
      <vt:lpstr>1、Git下载及GitHub注册</vt:lpstr>
      <vt:lpstr>PowerPoint 演示文稿</vt:lpstr>
      <vt:lpstr>1、Git文件状态简介</vt:lpstr>
      <vt:lpstr>PowerPoint 演示文稿</vt:lpstr>
      <vt:lpstr>2、初次运行Git前的配置</vt:lpstr>
      <vt:lpstr>PowerPoint 演示文稿</vt:lpstr>
      <vt:lpstr>3、Git常用命令介绍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4、Git的分支管理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5、忽略特殊文件</vt:lpstr>
      <vt:lpstr>二、GitHub简介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69</cp:revision>
  <dcterms:created xsi:type="dcterms:W3CDTF">2018-08-09T05:12:24Z</dcterms:created>
  <dcterms:modified xsi:type="dcterms:W3CDTF">2018-08-13T14:14:19Z</dcterms:modified>
</cp:coreProperties>
</file>