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EF-4683-BA31-81D559783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BEF-4683-BA31-81D5597830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BEF-4683-BA31-81D559783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260639"/>
        <c:axId val="2039262719"/>
      </c:barChart>
      <c:catAx>
        <c:axId val="20392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2719"/>
        <c:crosses val="autoZero"/>
        <c:auto val="1"/>
        <c:lblAlgn val="ctr"/>
        <c:lblOffset val="100"/>
        <c:noMultiLvlLbl val="0"/>
      </c:catAx>
      <c:valAx>
        <c:axId val="203926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9-42EA-AA2C-AB7BE69772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2F9-42EA-AA2C-AB7BE69772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2F9-42EA-AA2C-AB7BE6977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260639"/>
        <c:axId val="2039262719"/>
      </c:barChart>
      <c:catAx>
        <c:axId val="20392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2719"/>
        <c:crosses val="autoZero"/>
        <c:auto val="1"/>
        <c:lblAlgn val="ctr"/>
        <c:lblOffset val="100"/>
        <c:noMultiLvlLbl val="0"/>
      </c:catAx>
      <c:valAx>
        <c:axId val="203926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7-493F-ADF1-B5439393B1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217-493F-ADF1-B5439393B1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217-493F-ADF1-B5439393B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260639"/>
        <c:axId val="2039262719"/>
      </c:barChart>
      <c:catAx>
        <c:axId val="20392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2719"/>
        <c:crosses val="autoZero"/>
        <c:auto val="1"/>
        <c:lblAlgn val="ctr"/>
        <c:lblOffset val="100"/>
        <c:noMultiLvlLbl val="0"/>
      </c:catAx>
      <c:valAx>
        <c:axId val="203926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E0-433D-9121-7A17F7203D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0E0-433D-9121-7A17F7203D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Juan</c:v>
                </c:pt>
                <c:pt idx="1">
                  <c:v>Maria</c:v>
                </c:pt>
                <c:pt idx="2">
                  <c:v>Pedro</c:v>
                </c:pt>
                <c:pt idx="3">
                  <c:v>Jesus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0E0-433D-9121-7A17F7203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260639"/>
        <c:axId val="2039262719"/>
      </c:barChart>
      <c:catAx>
        <c:axId val="20392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2719"/>
        <c:crosses val="autoZero"/>
        <c:auto val="1"/>
        <c:lblAlgn val="ctr"/>
        <c:lblOffset val="100"/>
        <c:noMultiLvlLbl val="0"/>
      </c:catAx>
      <c:valAx>
        <c:axId val="203926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6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954A-8856-4335-9988-408C1775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599F-9712-4C7D-8608-5107FF1C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DDDA-982E-4907-B5A8-E0D28D7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EE97-7127-419E-819C-D7CEF6ED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CAB7-93D5-447E-8F3F-97D3A73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5BE7-2F6E-4041-902B-91A66E0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FE34-1A1D-41D7-87D9-480E2558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BACF-5187-4D2D-9135-9E47B9EF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3179-CC56-4336-89A3-C871CFD2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75C8-5826-4E57-B5D3-DE60612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08A9-0856-489E-8DF5-44D51B8FF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8B3B-624D-4482-A310-E3E377B7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B96B-13CF-4E6C-940D-18E8D1FD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0348-9763-479C-A2A9-1D1832DD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D8FA-1C33-4D40-B192-DEBAA495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A09-9EA7-4312-A6A0-F8955DF2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B7A-17DA-45D8-ADDE-13CD2AAB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DF2C-D344-4DD4-9C56-91AAFBBF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1A56-4DA8-4AC4-A496-887CC695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D352-8FB0-439E-B0C2-227FF64E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40A3-086B-42DC-80CB-C77CF213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D6FF9-E99C-49E3-97CF-959722D6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DC06-7F1E-4D00-9830-BCDC4EB8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1CA3-A47C-437D-94B8-A06353A0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08BF-3FC9-4391-B233-B1C2D8D7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F01-442B-41C5-B101-95D1D37A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BA20-5E4F-4EDB-8E45-DB96A4F6C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9A25-9E3D-4F97-AB42-DE6FD99D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3394-B255-4668-AE23-A5AEEC38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35A6-86A9-4239-841E-AEDC0D63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D43D-DCBB-4B99-86F2-4754169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4CF-93D8-405C-A7D3-5CF596A4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0707-BC42-4E2C-81ED-8E1BCB35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E2348-54A0-481E-8D73-E23B64D5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7C4A-49A9-411D-AFC9-9CB326A0D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BDE53-19D1-4454-8F1F-3953A753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1F875-65B7-4D0E-9AD2-8EFD03AE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15FC4-E323-46CE-B27A-D0AE98C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96D6F-AD84-4A84-9CFA-2B4639DD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FCB0-1E58-43B2-8714-EF2C0104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A148B-33C7-461F-AB70-2A2C53B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2B4AB-59D3-4A88-B6DA-A440AA27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2F532-1A5E-4A49-A2D6-65A69D06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C347-3F46-4F51-9C18-296913B4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BDCEE-623C-4522-8BF9-4640EBAB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D794-7E06-463C-9869-F393B9F9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3D6-90E7-4B59-B335-328C4780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2FC-63E5-4EA6-99D1-BC8F802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EF235-10F5-4EF3-9BBC-824B2EA2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23E0-350B-44DB-B4FF-DF2B6F1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5C444-A465-43E7-9F19-56C3948D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433C-5684-41F7-82DA-90F554DF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DC0A-1656-4FFF-B582-D78F1F1F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8D6FC-8EC2-4A67-8234-88341C06C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F2A1-8D1F-4592-B3B4-C4DE8F9E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5AEA-DB2D-4D34-8548-3889A8DC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812C-672C-421D-AF58-1D2D4140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4AFF5-51E7-4E7D-AAF9-60D5012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12922-F095-432B-B7A6-66CBAE2E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D5C2-A61A-4B33-88CA-F92B832F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19E1-86F1-4BF6-8D37-F11B98C6D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E3A6-0201-4589-AB2A-FB1B0AB7F58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0BB4-9B3A-488E-B701-E5918BBF5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E5B8-6F43-4CF4-9303-2C4711826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4A7E-1067-491F-A50F-B7197B6F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AF2D-006A-425F-82B8-8F6160202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Mapaches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30406-FD5E-4824-B25A-C74F56436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161-1376-4269-BEC1-C6C38D6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Votaciones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1352E9-8A16-49CE-A18C-2E4D1958C867}"/>
              </a:ext>
            </a:extLst>
          </p:cNvPr>
          <p:cNvSpPr/>
          <p:nvPr/>
        </p:nvSpPr>
        <p:spPr>
          <a:xfrm>
            <a:off x="184727" y="1228439"/>
            <a:ext cx="8155709" cy="5467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Elefante en el árbol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Vino tinto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DA754-9A13-49A3-B87A-9AEFBFE54C00}"/>
              </a:ext>
            </a:extLst>
          </p:cNvPr>
          <p:cNvSpPr/>
          <p:nvPr/>
        </p:nvSpPr>
        <p:spPr>
          <a:xfrm>
            <a:off x="8460509" y="1228438"/>
            <a:ext cx="3546764" cy="5126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Elefante en el árbol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Vino tinto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65AF8E-6900-4508-B8A8-67E184C78574}"/>
              </a:ext>
            </a:extLst>
          </p:cNvPr>
          <p:cNvSpPr/>
          <p:nvPr/>
        </p:nvSpPr>
        <p:spPr>
          <a:xfrm>
            <a:off x="705427" y="1805781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9A310-87F9-4B19-A016-50FA51BE0489}"/>
              </a:ext>
            </a:extLst>
          </p:cNvPr>
          <p:cNvSpPr txBox="1"/>
          <p:nvPr/>
        </p:nvSpPr>
        <p:spPr>
          <a:xfrm>
            <a:off x="434107" y="3108041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dirty="0" err="1"/>
              <a:t>Juán</a:t>
            </a:r>
            <a:r>
              <a:rPr lang="es-MX" dirty="0"/>
              <a:t> 3B                      María 5A                     Pedro 1C                      </a:t>
            </a:r>
            <a:r>
              <a:rPr lang="es-MX" dirty="0" err="1"/>
              <a:t>Jesus</a:t>
            </a:r>
            <a:r>
              <a:rPr lang="es-MX" dirty="0"/>
              <a:t> 5A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C58E51-0365-4237-898D-2F282B376CF1}"/>
              </a:ext>
            </a:extLst>
          </p:cNvPr>
          <p:cNvSpPr/>
          <p:nvPr/>
        </p:nvSpPr>
        <p:spPr>
          <a:xfrm>
            <a:off x="572655" y="3084945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074B3F-36CA-4F9A-8B18-85CCA421484E}"/>
              </a:ext>
            </a:extLst>
          </p:cNvPr>
          <p:cNvSpPr/>
          <p:nvPr/>
        </p:nvSpPr>
        <p:spPr>
          <a:xfrm>
            <a:off x="2433783" y="309649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D021C4-CE6E-43BC-8B93-274D6A4401E2}"/>
              </a:ext>
            </a:extLst>
          </p:cNvPr>
          <p:cNvSpPr/>
          <p:nvPr/>
        </p:nvSpPr>
        <p:spPr>
          <a:xfrm>
            <a:off x="4345709" y="3108041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BBA8CF-31B3-412A-B1A6-3EEB13337362}"/>
              </a:ext>
            </a:extLst>
          </p:cNvPr>
          <p:cNvSpPr/>
          <p:nvPr/>
        </p:nvSpPr>
        <p:spPr>
          <a:xfrm>
            <a:off x="6345385" y="310804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9ED60B-CFE6-4C7F-B211-EFD76EAFA32C}"/>
              </a:ext>
            </a:extLst>
          </p:cNvPr>
          <p:cNvSpPr/>
          <p:nvPr/>
        </p:nvSpPr>
        <p:spPr>
          <a:xfrm>
            <a:off x="2566555" y="1768953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ADB037-6185-4CE1-9309-75A99B9A9A6E}"/>
              </a:ext>
            </a:extLst>
          </p:cNvPr>
          <p:cNvSpPr/>
          <p:nvPr/>
        </p:nvSpPr>
        <p:spPr>
          <a:xfrm>
            <a:off x="4478481" y="1768952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D21FDE-CE4E-491E-9C28-3FECD660A7BC}"/>
              </a:ext>
            </a:extLst>
          </p:cNvPr>
          <p:cNvSpPr/>
          <p:nvPr/>
        </p:nvSpPr>
        <p:spPr>
          <a:xfrm>
            <a:off x="6478157" y="1768951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39E0B2-1A71-416E-A565-E2E311EFC243}"/>
              </a:ext>
            </a:extLst>
          </p:cNvPr>
          <p:cNvSpPr/>
          <p:nvPr/>
        </p:nvSpPr>
        <p:spPr>
          <a:xfrm>
            <a:off x="705427" y="4114641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C1598-6F3B-4693-91E1-250D8A182C34}"/>
              </a:ext>
            </a:extLst>
          </p:cNvPr>
          <p:cNvSpPr txBox="1"/>
          <p:nvPr/>
        </p:nvSpPr>
        <p:spPr>
          <a:xfrm>
            <a:off x="434107" y="5308876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  </a:t>
            </a:r>
            <a:r>
              <a:rPr lang="es-MX" dirty="0" err="1"/>
              <a:t>Juán</a:t>
            </a:r>
            <a:r>
              <a:rPr lang="es-MX" dirty="0"/>
              <a:t> 3B                      María 5A                     Pedro 1C                      </a:t>
            </a:r>
            <a:r>
              <a:rPr lang="es-MX" dirty="0" err="1"/>
              <a:t>Jesus</a:t>
            </a:r>
            <a:r>
              <a:rPr lang="es-MX" dirty="0"/>
              <a:t> 5A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70261F-49E3-47C8-9FAB-E8B2C00145A2}"/>
              </a:ext>
            </a:extLst>
          </p:cNvPr>
          <p:cNvSpPr/>
          <p:nvPr/>
        </p:nvSpPr>
        <p:spPr>
          <a:xfrm>
            <a:off x="572655" y="5393805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59FE8D-F706-44FB-9EAA-5B339663D58A}"/>
              </a:ext>
            </a:extLst>
          </p:cNvPr>
          <p:cNvSpPr/>
          <p:nvPr/>
        </p:nvSpPr>
        <p:spPr>
          <a:xfrm>
            <a:off x="2433783" y="540535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CB3C74-24F7-4DA1-B7F9-B5C6AAB43C9E}"/>
              </a:ext>
            </a:extLst>
          </p:cNvPr>
          <p:cNvSpPr/>
          <p:nvPr/>
        </p:nvSpPr>
        <p:spPr>
          <a:xfrm>
            <a:off x="4345709" y="5416901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F92E1-82BD-462A-8BD2-5DFE5FCBB7D5}"/>
              </a:ext>
            </a:extLst>
          </p:cNvPr>
          <p:cNvSpPr/>
          <p:nvPr/>
        </p:nvSpPr>
        <p:spPr>
          <a:xfrm>
            <a:off x="6345385" y="541690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82D1EA-8CD4-4C48-8BA7-AA805D2CDCD2}"/>
              </a:ext>
            </a:extLst>
          </p:cNvPr>
          <p:cNvSpPr/>
          <p:nvPr/>
        </p:nvSpPr>
        <p:spPr>
          <a:xfrm>
            <a:off x="2566555" y="4077813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1E2EAE-DFBF-48E9-A967-600F65298786}"/>
              </a:ext>
            </a:extLst>
          </p:cNvPr>
          <p:cNvSpPr/>
          <p:nvPr/>
        </p:nvSpPr>
        <p:spPr>
          <a:xfrm>
            <a:off x="4478481" y="4077812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3304F3-0FA5-4C55-A53B-1035F70414EE}"/>
              </a:ext>
            </a:extLst>
          </p:cNvPr>
          <p:cNvSpPr/>
          <p:nvPr/>
        </p:nvSpPr>
        <p:spPr>
          <a:xfrm>
            <a:off x="6478157" y="4077811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525D91-34D8-4401-99A7-452E6492295A}"/>
              </a:ext>
            </a:extLst>
          </p:cNvPr>
          <p:cNvSpPr/>
          <p:nvPr/>
        </p:nvSpPr>
        <p:spPr>
          <a:xfrm>
            <a:off x="3577938" y="6059178"/>
            <a:ext cx="1548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Votar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7CF531-8B98-44EC-8FC2-F77ADDEA945B}"/>
              </a:ext>
            </a:extLst>
          </p:cNvPr>
          <p:cNvSpPr/>
          <p:nvPr/>
        </p:nvSpPr>
        <p:spPr>
          <a:xfrm>
            <a:off x="8655052" y="1690688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459E15-D05D-4E00-ABE0-E94DD119BE05}"/>
              </a:ext>
            </a:extLst>
          </p:cNvPr>
          <p:cNvSpPr/>
          <p:nvPr/>
        </p:nvSpPr>
        <p:spPr>
          <a:xfrm>
            <a:off x="8728364" y="3084945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8BAD57-59B6-4706-BB2B-A63015798DEC}"/>
              </a:ext>
            </a:extLst>
          </p:cNvPr>
          <p:cNvSpPr/>
          <p:nvPr/>
        </p:nvSpPr>
        <p:spPr>
          <a:xfrm>
            <a:off x="10589492" y="309649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C582E2-8D07-4CB1-A947-EEDA5BAE7453}"/>
              </a:ext>
            </a:extLst>
          </p:cNvPr>
          <p:cNvSpPr/>
          <p:nvPr/>
        </p:nvSpPr>
        <p:spPr>
          <a:xfrm>
            <a:off x="10557163" y="1690687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A8BEA3-831A-45C5-8ED1-5A882D39726F}"/>
              </a:ext>
            </a:extLst>
          </p:cNvPr>
          <p:cNvSpPr/>
          <p:nvPr/>
        </p:nvSpPr>
        <p:spPr>
          <a:xfrm>
            <a:off x="8671793" y="4003468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90D73A-B247-42B6-98EC-CC4159F7536B}"/>
              </a:ext>
            </a:extLst>
          </p:cNvPr>
          <p:cNvSpPr/>
          <p:nvPr/>
        </p:nvSpPr>
        <p:spPr>
          <a:xfrm>
            <a:off x="8745105" y="5397725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2BF50F-F2AC-4972-BA41-7F3EA0DB2080}"/>
              </a:ext>
            </a:extLst>
          </p:cNvPr>
          <p:cNvSpPr/>
          <p:nvPr/>
        </p:nvSpPr>
        <p:spPr>
          <a:xfrm>
            <a:off x="10606233" y="5409270"/>
            <a:ext cx="265545" cy="2770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A7657D1-6FB0-4F31-A030-F35C09FC015A}"/>
              </a:ext>
            </a:extLst>
          </p:cNvPr>
          <p:cNvSpPr/>
          <p:nvPr/>
        </p:nvSpPr>
        <p:spPr>
          <a:xfrm>
            <a:off x="10573904" y="4003467"/>
            <a:ext cx="1123373" cy="11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2F3FA6-970C-4E3D-84A4-0D4D5F083E21}"/>
              </a:ext>
            </a:extLst>
          </p:cNvPr>
          <p:cNvSpPr/>
          <p:nvPr/>
        </p:nvSpPr>
        <p:spPr>
          <a:xfrm>
            <a:off x="9459769" y="5779277"/>
            <a:ext cx="1548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161-1376-4269-BEC1-C6C38D6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1352E9-8A16-49CE-A18C-2E4D1958C867}"/>
              </a:ext>
            </a:extLst>
          </p:cNvPr>
          <p:cNvSpPr/>
          <p:nvPr/>
        </p:nvSpPr>
        <p:spPr>
          <a:xfrm>
            <a:off x="184727" y="1228439"/>
            <a:ext cx="8155709" cy="5467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Elefante en el árbol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Vino tinto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DA754-9A13-49A3-B87A-9AEFBFE54C00}"/>
              </a:ext>
            </a:extLst>
          </p:cNvPr>
          <p:cNvSpPr/>
          <p:nvPr/>
        </p:nvSpPr>
        <p:spPr>
          <a:xfrm>
            <a:off x="8460509" y="1228438"/>
            <a:ext cx="3546764" cy="5126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Elefante en el árbol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Vino tinto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525D91-34D8-4401-99A7-452E6492295A}"/>
              </a:ext>
            </a:extLst>
          </p:cNvPr>
          <p:cNvSpPr/>
          <p:nvPr/>
        </p:nvSpPr>
        <p:spPr>
          <a:xfrm>
            <a:off x="3577938" y="6059178"/>
            <a:ext cx="15482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Votar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DBCB21-9C41-4D24-A508-A8FBCAEBD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301033"/>
              </p:ext>
            </p:extLst>
          </p:nvPr>
        </p:nvGraphicFramePr>
        <p:xfrm>
          <a:off x="1893454" y="1656050"/>
          <a:ext cx="4645892" cy="177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47B3E24-CBE8-4E8C-AB0E-E11069A25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739777"/>
              </p:ext>
            </p:extLst>
          </p:nvPr>
        </p:nvGraphicFramePr>
        <p:xfrm>
          <a:off x="1991301" y="4018374"/>
          <a:ext cx="4645892" cy="177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1C3F3AB-AF64-4711-B8E8-4A66CB999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996246"/>
              </p:ext>
            </p:extLst>
          </p:nvPr>
        </p:nvGraphicFramePr>
        <p:xfrm>
          <a:off x="8616097" y="1780169"/>
          <a:ext cx="3230918" cy="177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83AE1A1E-2640-4E4E-8F5C-644F6493B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007817"/>
              </p:ext>
            </p:extLst>
          </p:nvPr>
        </p:nvGraphicFramePr>
        <p:xfrm>
          <a:off x="8616097" y="3856612"/>
          <a:ext cx="3230918" cy="177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756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392EC-E099-4531-B858-035C65FB5524}"/>
              </a:ext>
            </a:extLst>
          </p:cNvPr>
          <p:cNvSpPr/>
          <p:nvPr/>
        </p:nvSpPr>
        <p:spPr>
          <a:xfrm>
            <a:off x="6438507" y="1819594"/>
            <a:ext cx="4669411" cy="208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97E2-88BF-4AF7-8F2D-0E26F856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Admin</a:t>
            </a:r>
            <a:r>
              <a:rPr lang="es-MX" dirty="0"/>
              <a:t> panel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42430F-C3FB-4AE8-BE79-3E7CFDB14B18}"/>
              </a:ext>
            </a:extLst>
          </p:cNvPr>
          <p:cNvSpPr/>
          <p:nvPr/>
        </p:nvSpPr>
        <p:spPr>
          <a:xfrm>
            <a:off x="311085" y="2055043"/>
            <a:ext cx="77299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12175-0140-43DB-9D12-09102A281160}"/>
              </a:ext>
            </a:extLst>
          </p:cNvPr>
          <p:cNvSpPr/>
          <p:nvPr/>
        </p:nvSpPr>
        <p:spPr>
          <a:xfrm>
            <a:off x="1084082" y="2055042"/>
            <a:ext cx="248867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Categoria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1A715-E66F-49B6-849F-14397317BEDA}"/>
              </a:ext>
            </a:extLst>
          </p:cNvPr>
          <p:cNvSpPr/>
          <p:nvPr/>
        </p:nvSpPr>
        <p:spPr>
          <a:xfrm>
            <a:off x="311086" y="2582943"/>
            <a:ext cx="3261673" cy="5279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elefante en el </a:t>
            </a:r>
            <a:r>
              <a:rPr lang="es-MX" dirty="0" err="1"/>
              <a:t>arbol</a:t>
            </a:r>
            <a:endParaRPr lang="en-US" dirty="0"/>
          </a:p>
        </p:txBody>
      </p:sp>
      <p:pic>
        <p:nvPicPr>
          <p:cNvPr id="1026" name="Picture 2" descr="Delete Button Trash Bin Icon Stock Illustration - Illustration of files,  background: 151782555">
            <a:extLst>
              <a:ext uri="{FF2B5EF4-FFF2-40B4-BE49-F238E27FC236}">
                <a16:creationId xmlns:a16="http://schemas.microsoft.com/office/drawing/2014/main" id="{E5D5FF59-5578-4AA6-9E5A-F08E320B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17915" r="15859" b="22433"/>
          <a:stretch/>
        </p:blipFill>
        <p:spPr bwMode="auto">
          <a:xfrm>
            <a:off x="3667026" y="2582943"/>
            <a:ext cx="552897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17981E-6CF5-482C-BEB0-02A3DEE91468}"/>
              </a:ext>
            </a:extLst>
          </p:cNvPr>
          <p:cNvSpPr/>
          <p:nvPr/>
        </p:nvSpPr>
        <p:spPr>
          <a:xfrm>
            <a:off x="311085" y="3110843"/>
            <a:ext cx="3261673" cy="5279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 vino tinto</a:t>
            </a:r>
            <a:endParaRPr lang="en-US" dirty="0"/>
          </a:p>
        </p:txBody>
      </p:sp>
      <p:pic>
        <p:nvPicPr>
          <p:cNvPr id="11" name="Picture 2" descr="Delete Button Trash Bin Icon Stock Illustration - Illustration of files,  background: 151782555">
            <a:extLst>
              <a:ext uri="{FF2B5EF4-FFF2-40B4-BE49-F238E27FC236}">
                <a16:creationId xmlns:a16="http://schemas.microsoft.com/office/drawing/2014/main" id="{A8660ACD-C87F-4BA8-A524-06846595A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17915" r="15859" b="22433"/>
          <a:stretch/>
        </p:blipFill>
        <p:spPr bwMode="auto">
          <a:xfrm>
            <a:off x="3667025" y="3110843"/>
            <a:ext cx="552897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ree Icon | Edit button">
            <a:extLst>
              <a:ext uri="{FF2B5EF4-FFF2-40B4-BE49-F238E27FC236}">
                <a16:creationId xmlns:a16="http://schemas.microsoft.com/office/drawing/2014/main" id="{CF43FEAC-36E9-4BF4-A761-08F88DE6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76" y="2573511"/>
            <a:ext cx="527901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ToAny Share Buttons | Drupal.org">
            <a:extLst>
              <a:ext uri="{FF2B5EF4-FFF2-40B4-BE49-F238E27FC236}">
                <a16:creationId xmlns:a16="http://schemas.microsoft.com/office/drawing/2014/main" id="{B966C71E-3C09-4C12-BA5B-607CB36C8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6" t="7703" r="28138" b="7938"/>
          <a:stretch/>
        </p:blipFill>
        <p:spPr bwMode="auto">
          <a:xfrm>
            <a:off x="379612" y="1637417"/>
            <a:ext cx="374531" cy="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9889B-8E83-471E-8C8E-52FB298C003C}"/>
              </a:ext>
            </a:extLst>
          </p:cNvPr>
          <p:cNvSpPr/>
          <p:nvPr/>
        </p:nvSpPr>
        <p:spPr>
          <a:xfrm>
            <a:off x="8201319" y="2318992"/>
            <a:ext cx="2281286" cy="52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E836-DA0B-4FDE-B265-354DA7E3857E}"/>
              </a:ext>
            </a:extLst>
          </p:cNvPr>
          <p:cNvSpPr txBox="1"/>
          <p:nvPr/>
        </p:nvSpPr>
        <p:spPr>
          <a:xfrm>
            <a:off x="6683603" y="239827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Descripción:</a:t>
            </a:r>
            <a:endParaRPr lang="en-US" dirty="0"/>
          </a:p>
        </p:txBody>
      </p:sp>
      <p:pic>
        <p:nvPicPr>
          <p:cNvPr id="1034" name="Picture 10" descr="Save Button Images, Stock Photos &amp; Vectors | Shutterstock">
            <a:extLst>
              <a:ext uri="{FF2B5EF4-FFF2-40B4-BE49-F238E27FC236}">
                <a16:creationId xmlns:a16="http://schemas.microsoft.com/office/drawing/2014/main" id="{1B4AFD9B-D411-4C2E-A76A-5621EC39F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31410" r="21747" b="38977"/>
          <a:stretch/>
        </p:blipFill>
        <p:spPr bwMode="auto">
          <a:xfrm>
            <a:off x="7893381" y="3018567"/>
            <a:ext cx="1448581" cy="5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0B878-1BFF-4AF6-8BE5-72A0472F9F85}"/>
              </a:ext>
            </a:extLst>
          </p:cNvPr>
          <p:cNvCxnSpPr/>
          <p:nvPr/>
        </p:nvCxnSpPr>
        <p:spPr>
          <a:xfrm>
            <a:off x="980388" y="1819594"/>
            <a:ext cx="5269583" cy="18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E0CA34-BE24-414F-96F2-14FF4E9E39A4}"/>
              </a:ext>
            </a:extLst>
          </p:cNvPr>
          <p:cNvCxnSpPr>
            <a:cxnSpLocks/>
          </p:cNvCxnSpPr>
          <p:nvPr/>
        </p:nvCxnSpPr>
        <p:spPr>
          <a:xfrm flipV="1">
            <a:off x="5535178" y="2582944"/>
            <a:ext cx="714793" cy="278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reate, list, button Free Icon of General Icons">
            <a:extLst>
              <a:ext uri="{FF2B5EF4-FFF2-40B4-BE49-F238E27FC236}">
                <a16:creationId xmlns:a16="http://schemas.microsoft.com/office/drawing/2014/main" id="{3B337876-9AFD-41E7-809B-31A40572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82" y="2576595"/>
            <a:ext cx="540593" cy="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reate, list, button Free Icon of General Icons">
            <a:extLst>
              <a:ext uri="{FF2B5EF4-FFF2-40B4-BE49-F238E27FC236}">
                <a16:creationId xmlns:a16="http://schemas.microsoft.com/office/drawing/2014/main" id="{281A38C2-D816-494E-979A-42BFCFDC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22" y="3098151"/>
            <a:ext cx="540593" cy="5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Free Icon | Edit button">
            <a:extLst>
              <a:ext uri="{FF2B5EF4-FFF2-40B4-BE49-F238E27FC236}">
                <a16:creationId xmlns:a16="http://schemas.microsoft.com/office/drawing/2014/main" id="{532F4ED5-FF60-443F-8688-5550AA3E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9" y="3098151"/>
            <a:ext cx="527901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F78-F0E4-402F-A747-ED1B1FEDCFE1}"/>
              </a:ext>
            </a:extLst>
          </p:cNvPr>
          <p:cNvSpPr/>
          <p:nvPr/>
        </p:nvSpPr>
        <p:spPr>
          <a:xfrm>
            <a:off x="311085" y="4517010"/>
            <a:ext cx="77299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AB782-B636-415D-A8C7-4E76E02AF0AF}"/>
              </a:ext>
            </a:extLst>
          </p:cNvPr>
          <p:cNvSpPr/>
          <p:nvPr/>
        </p:nvSpPr>
        <p:spPr>
          <a:xfrm>
            <a:off x="1084082" y="4517009"/>
            <a:ext cx="248867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Candidato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92F42E-67BA-4DEB-9C90-F0BA6A5FCE5C}"/>
              </a:ext>
            </a:extLst>
          </p:cNvPr>
          <p:cNvSpPr/>
          <p:nvPr/>
        </p:nvSpPr>
        <p:spPr>
          <a:xfrm>
            <a:off x="311086" y="5044910"/>
            <a:ext cx="5736127" cy="5279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juan http://....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A8050-9EDD-43FE-A222-1295AF33D032}"/>
              </a:ext>
            </a:extLst>
          </p:cNvPr>
          <p:cNvSpPr/>
          <p:nvPr/>
        </p:nvSpPr>
        <p:spPr>
          <a:xfrm>
            <a:off x="311085" y="5572810"/>
            <a:ext cx="5736127" cy="5279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 </a:t>
            </a:r>
            <a:r>
              <a:rPr lang="es-MX" dirty="0" err="1"/>
              <a:t>maria</a:t>
            </a:r>
            <a:r>
              <a:rPr lang="es-MX" dirty="0"/>
              <a:t> http://....</a:t>
            </a:r>
            <a:endParaRPr lang="en-US" dirty="0"/>
          </a:p>
        </p:txBody>
      </p:sp>
      <p:pic>
        <p:nvPicPr>
          <p:cNvPr id="35" name="Picture 8" descr="AddToAny Share Buttons | Drupal.org">
            <a:extLst>
              <a:ext uri="{FF2B5EF4-FFF2-40B4-BE49-F238E27FC236}">
                <a16:creationId xmlns:a16="http://schemas.microsoft.com/office/drawing/2014/main" id="{49E36D27-1657-4969-AE66-B99726727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6" t="7703" r="28138" b="7938"/>
          <a:stretch/>
        </p:blipFill>
        <p:spPr bwMode="auto">
          <a:xfrm>
            <a:off x="323052" y="4110303"/>
            <a:ext cx="374531" cy="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D338649-3A77-44FC-8B09-1D58CE79A4B8}"/>
              </a:ext>
            </a:extLst>
          </p:cNvPr>
          <p:cNvSpPr/>
          <p:nvPr/>
        </p:nvSpPr>
        <p:spPr>
          <a:xfrm>
            <a:off x="3558536" y="4517008"/>
            <a:ext cx="248867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  <a:endParaRPr lang="en-US" dirty="0"/>
          </a:p>
        </p:txBody>
      </p:sp>
      <p:pic>
        <p:nvPicPr>
          <p:cNvPr id="37" name="Picture 2" descr="Delete Button Trash Bin Icon Stock Illustration - Illustration of files,  background: 151782555">
            <a:extLst>
              <a:ext uri="{FF2B5EF4-FFF2-40B4-BE49-F238E27FC236}">
                <a16:creationId xmlns:a16="http://schemas.microsoft.com/office/drawing/2014/main" id="{49BACE85-68A1-4E7C-B15E-22E52B0FF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17915" r="15859" b="22433"/>
          <a:stretch/>
        </p:blipFill>
        <p:spPr bwMode="auto">
          <a:xfrm>
            <a:off x="6144789" y="5055244"/>
            <a:ext cx="552897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Free Icon | Edit button">
            <a:extLst>
              <a:ext uri="{FF2B5EF4-FFF2-40B4-BE49-F238E27FC236}">
                <a16:creationId xmlns:a16="http://schemas.microsoft.com/office/drawing/2014/main" id="{4F54B900-1D0E-44A8-90CD-4FF52813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19" y="5044909"/>
            <a:ext cx="527901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lete Button Trash Bin Icon Stock Illustration - Illustration of files,  background: 151782555">
            <a:extLst>
              <a:ext uri="{FF2B5EF4-FFF2-40B4-BE49-F238E27FC236}">
                <a16:creationId xmlns:a16="http://schemas.microsoft.com/office/drawing/2014/main" id="{EB8BD3BC-29B5-47E6-88AF-8941C6AD6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17915" r="15859" b="22433"/>
          <a:stretch/>
        </p:blipFill>
        <p:spPr bwMode="auto">
          <a:xfrm>
            <a:off x="6162058" y="5613902"/>
            <a:ext cx="552897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Free Icon | Edit button">
            <a:extLst>
              <a:ext uri="{FF2B5EF4-FFF2-40B4-BE49-F238E27FC236}">
                <a16:creationId xmlns:a16="http://schemas.microsoft.com/office/drawing/2014/main" id="{6643A218-1000-4EC6-ACDA-D12D08CE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8" y="5603567"/>
            <a:ext cx="527901" cy="5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00BCD-7A50-404D-BA50-B978C2BBC9B1}"/>
              </a:ext>
            </a:extLst>
          </p:cNvPr>
          <p:cNvCxnSpPr>
            <a:cxnSpLocks/>
          </p:cNvCxnSpPr>
          <p:nvPr/>
        </p:nvCxnSpPr>
        <p:spPr>
          <a:xfrm flipH="1">
            <a:off x="3604457" y="3752101"/>
            <a:ext cx="855382" cy="63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0012186-0EB8-4619-8781-8B7AD055AE79}"/>
              </a:ext>
            </a:extLst>
          </p:cNvPr>
          <p:cNvSpPr/>
          <p:nvPr/>
        </p:nvSpPr>
        <p:spPr>
          <a:xfrm>
            <a:off x="7634209" y="4562015"/>
            <a:ext cx="4246705" cy="208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0ECF90-251A-43A3-954B-A623AECFF340}"/>
              </a:ext>
            </a:extLst>
          </p:cNvPr>
          <p:cNvSpPr/>
          <p:nvPr/>
        </p:nvSpPr>
        <p:spPr>
          <a:xfrm>
            <a:off x="9332605" y="4780958"/>
            <a:ext cx="2281286" cy="52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BDFEF7-C6FD-40A2-90BD-B18B2AF08DFC}"/>
              </a:ext>
            </a:extLst>
          </p:cNvPr>
          <p:cNvSpPr txBox="1"/>
          <p:nvPr/>
        </p:nvSpPr>
        <p:spPr>
          <a:xfrm>
            <a:off x="7816592" y="4860243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Candidato:</a:t>
            </a:r>
            <a:endParaRPr lang="en-US" dirty="0"/>
          </a:p>
        </p:txBody>
      </p:sp>
      <p:pic>
        <p:nvPicPr>
          <p:cNvPr id="47" name="Picture 10" descr="Save Button Images, Stock Photos &amp; Vectors | Shutterstock">
            <a:extLst>
              <a:ext uri="{FF2B5EF4-FFF2-40B4-BE49-F238E27FC236}">
                <a16:creationId xmlns:a16="http://schemas.microsoft.com/office/drawing/2014/main" id="{23553F90-59CE-4CEF-9C05-FDBAF15E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31410" r="21747" b="38977"/>
          <a:stretch/>
        </p:blipFill>
        <p:spPr bwMode="auto">
          <a:xfrm>
            <a:off x="9089083" y="5949526"/>
            <a:ext cx="1448581" cy="53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83F1D1A-9893-45CB-BBCB-D461E7561B8B}"/>
              </a:ext>
            </a:extLst>
          </p:cNvPr>
          <p:cNvSpPr/>
          <p:nvPr/>
        </p:nvSpPr>
        <p:spPr>
          <a:xfrm>
            <a:off x="9332605" y="5360993"/>
            <a:ext cx="2281286" cy="52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7B0F3-4D01-4A42-B226-D1C2A1FD4BD8}"/>
              </a:ext>
            </a:extLst>
          </p:cNvPr>
          <p:cNvSpPr txBox="1"/>
          <p:nvPr/>
        </p:nvSpPr>
        <p:spPr>
          <a:xfrm>
            <a:off x="7816592" y="5440278"/>
            <a:ext cx="66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Foto: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Mapaches</vt:lpstr>
      <vt:lpstr>Votaciones</vt:lpstr>
      <vt:lpstr>Resultados</vt:lpstr>
      <vt:lpstr>Admin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Mapaches</dc:title>
  <dc:creator>Alvaro Jair Martínez Varela</dc:creator>
  <cp:lastModifiedBy>Alvaro Jair Martínez Varela</cp:lastModifiedBy>
  <cp:revision>1</cp:revision>
  <dcterms:created xsi:type="dcterms:W3CDTF">2021-10-23T16:39:56Z</dcterms:created>
  <dcterms:modified xsi:type="dcterms:W3CDTF">2021-10-23T16:59:41Z</dcterms:modified>
</cp:coreProperties>
</file>