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3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59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83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42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99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5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0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9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6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1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969F-CE4B-4F7C-A929-B1B07B17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Music/artist “Hotness”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B0A52-DF12-4259-9C6D-599561ADC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104662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hoto, different, many, bunch&#10;&#10;Description automatically generated">
            <a:extLst>
              <a:ext uri="{FF2B5EF4-FFF2-40B4-BE49-F238E27FC236}">
                <a16:creationId xmlns:a16="http://schemas.microsoft.com/office/drawing/2014/main" id="{1C419383-15CB-4A5A-B289-0BBC418B5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01209" cy="6858000"/>
          </a:xfrm>
        </p:spPr>
      </p:pic>
    </p:spTree>
    <p:extLst>
      <p:ext uri="{BB962C8B-B14F-4D97-AF65-F5344CB8AC3E}">
        <p14:creationId xmlns:p14="http://schemas.microsoft.com/office/powerpoint/2010/main" val="69747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8F3C-C69D-4CDC-BFE9-82EBE05F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3D40-4B6B-45F5-8D78-CF6A7912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48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8EDF-868D-4CFF-BED9-61681446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85A-CDA8-48EE-AB2B-04A3E0B0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06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Music/artist “Hotness”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Hotness</dc:title>
  <dc:creator>juan castro</dc:creator>
  <cp:lastModifiedBy>juan castro</cp:lastModifiedBy>
  <cp:revision>2</cp:revision>
  <dcterms:created xsi:type="dcterms:W3CDTF">2019-05-06T23:59:04Z</dcterms:created>
  <dcterms:modified xsi:type="dcterms:W3CDTF">2019-05-07T00:05:06Z</dcterms:modified>
</cp:coreProperties>
</file>