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7" r:id="rId9"/>
    <p:sldId id="262" r:id="rId10"/>
    <p:sldId id="268" r:id="rId11"/>
    <p:sldId id="263" r:id="rId12"/>
    <p:sldId id="269" r:id="rId13"/>
    <p:sldId id="264" r:id="rId14"/>
    <p:sldId id="270" r:id="rId15"/>
    <p:sldId id="26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8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9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3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599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83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42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99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53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0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0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0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2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9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6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1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969F-CE4B-4F7C-A929-B1B07B17B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Music/artist “Hotness”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B0A52-DF12-4259-9C6D-599561ADC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</p:txBody>
      </p:sp>
    </p:spTree>
    <p:extLst>
      <p:ext uri="{BB962C8B-B14F-4D97-AF65-F5344CB8AC3E}">
        <p14:creationId xmlns:p14="http://schemas.microsoft.com/office/powerpoint/2010/main" val="104662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BB86-F556-2345-910A-578E248E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85EA-6DE8-A54F-9FD1-9F0D4DE8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5C42096-19D7-7943-A954-6F5671914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C80FC-0782-1B40-A9B9-A1A90263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C7D7F2-65A2-45B8-AECC-24025F1A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3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5BD6-2E1A-7248-94C3-11F46A28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3C06A-08C0-6243-8EA4-68D315A8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109353E-35E8-F842-9B8D-CA5F1C581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FC1D64-C94F-9C41-B451-6327061C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C87DC1-FBC0-47F7-A63E-FD411395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862A-A005-2541-AF13-9045358D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B151-1C0D-D44A-8D53-999DC0FF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ECE2DBA-A9BC-BF4E-9BD6-A61B5631E5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1499" b="4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44461A-3F85-B34F-8010-9724BAE1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DB8099-0B6F-40A0-8D6B-0587C751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8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D3DB-070B-4D44-80C5-E6BDF32E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DB9A4-DA8E-AB48-9604-C0B1C1E6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5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hoto, different, many, bunch&#10;&#10;Description automatically generated">
            <a:extLst>
              <a:ext uri="{FF2B5EF4-FFF2-40B4-BE49-F238E27FC236}">
                <a16:creationId xmlns:a16="http://schemas.microsoft.com/office/drawing/2014/main" id="{1C419383-15CB-4A5A-B289-0BBC418B5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01209" cy="6858000"/>
          </a:xfrm>
        </p:spPr>
      </p:pic>
    </p:spTree>
    <p:extLst>
      <p:ext uri="{BB962C8B-B14F-4D97-AF65-F5344CB8AC3E}">
        <p14:creationId xmlns:p14="http://schemas.microsoft.com/office/powerpoint/2010/main" val="69747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5000" b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48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8F3C-C69D-4CDC-BFE9-82EBE05F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D3D40-4B6B-45F5-8D78-CF6A7912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A1788AE-7790-E24B-BE57-93075C0F2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A8EDF-868D-4CFF-BED9-61681446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End result/goal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CDACEA-53FA-429E-81F2-1832CB899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20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740F-CA56-EF4F-8C2D-93F566FC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E6FBF-2AE0-6243-92D5-A0DC09EA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1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4F13C8AF-4FE2-0A4A-92FA-F1F6FA0485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4CAA9C-AA97-6544-9507-C1DE8920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28D46CD6-0FC7-47F8-9918-07DEFE83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5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D94F-AA7C-3B48-B0D0-7332B087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6C3B-2E9F-EF4A-986E-CB9D87E62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1828E0E-26B4-F247-BD25-AC052C5B8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4341" b="13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BBA8B-85D5-0B46-B706-733500F6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Random forest, matrix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D5783C-EA1B-4A37-88F8-E5DC66716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13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Macintosh PowerPoint</Application>
  <PresentationFormat>Widescreen</PresentationFormat>
  <Paragraphs>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Music/artist “Hotness”</vt:lpstr>
      <vt:lpstr>PowerPoint Presentation</vt:lpstr>
      <vt:lpstr>PowerPoint Presentation</vt:lpstr>
      <vt:lpstr>Introduction</vt:lpstr>
      <vt:lpstr>End result/goal</vt:lpstr>
      <vt:lpstr>PowerPoint Presentation</vt:lpstr>
      <vt:lpstr>data</vt:lpstr>
      <vt:lpstr>PowerPoint Presentation</vt:lpstr>
      <vt:lpstr>Random forest, matrix</vt:lpstr>
      <vt:lpstr>PowerPoint Presentation</vt:lpstr>
      <vt:lpstr>discussion</vt:lpstr>
      <vt:lpstr>PowerPoint Presentation</vt:lpstr>
      <vt:lpstr>recommendations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Music/artist “Hotness”</dc:title>
  <dc:creator>Sebastian Castro</dc:creator>
  <cp:lastModifiedBy>Sebastian Castro</cp:lastModifiedBy>
  <cp:revision>1</cp:revision>
  <dcterms:created xsi:type="dcterms:W3CDTF">2019-05-21T00:07:05Z</dcterms:created>
  <dcterms:modified xsi:type="dcterms:W3CDTF">2019-05-21T00:09:35Z</dcterms:modified>
</cp:coreProperties>
</file>