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D35333-FE8C-4B28-AFAE-6807F4994AE7}" v="1" dt="2023-05-03T13:01:48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장 태겸" userId="05935ab52d7b1861" providerId="LiveId" clId="{7AD35333-FE8C-4B28-AFAE-6807F4994AE7}"/>
    <pc:docChg chg="custSel delSld modSld">
      <pc:chgData name="장 태겸" userId="05935ab52d7b1861" providerId="LiveId" clId="{7AD35333-FE8C-4B28-AFAE-6807F4994AE7}" dt="2023-05-03T13:10:47.803" v="260" actId="2696"/>
      <pc:docMkLst>
        <pc:docMk/>
      </pc:docMkLst>
      <pc:sldChg chg="addSp modSp mod">
        <pc:chgData name="장 태겸" userId="05935ab52d7b1861" providerId="LiveId" clId="{7AD35333-FE8C-4B28-AFAE-6807F4994AE7}" dt="2023-05-03T13:07:59.410" v="259"/>
        <pc:sldMkLst>
          <pc:docMk/>
          <pc:sldMk cId="1122119661" sldId="261"/>
        </pc:sldMkLst>
        <pc:spChg chg="mod">
          <ac:chgData name="장 태겸" userId="05935ab52d7b1861" providerId="LiveId" clId="{7AD35333-FE8C-4B28-AFAE-6807F4994AE7}" dt="2023-05-03T13:07:59.410" v="259"/>
          <ac:spMkLst>
            <pc:docMk/>
            <pc:sldMk cId="1122119661" sldId="261"/>
            <ac:spMk id="2" creationId="{BA102C22-A90D-DF2B-7E88-717B88CD9CC9}"/>
          </ac:spMkLst>
        </pc:spChg>
        <pc:picChg chg="add mod">
          <ac:chgData name="장 태겸" userId="05935ab52d7b1861" providerId="LiveId" clId="{7AD35333-FE8C-4B28-AFAE-6807F4994AE7}" dt="2023-05-03T13:01:51.498" v="7" actId="14100"/>
          <ac:picMkLst>
            <pc:docMk/>
            <pc:sldMk cId="1122119661" sldId="261"/>
            <ac:picMk id="4" creationId="{E27DDF85-E7E8-5711-5269-2ECB1B4AA9EC}"/>
          </ac:picMkLst>
        </pc:picChg>
      </pc:sldChg>
      <pc:sldChg chg="del">
        <pc:chgData name="장 태겸" userId="05935ab52d7b1861" providerId="LiveId" clId="{7AD35333-FE8C-4B28-AFAE-6807F4994AE7}" dt="2023-05-03T13:10:47.803" v="260" actId="2696"/>
        <pc:sldMkLst>
          <pc:docMk/>
          <pc:sldMk cId="65151265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23724-8C46-21B2-7331-365AAC45A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364D90-1F20-DC7E-44FE-16B5D7DA3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3A059-31F2-0CEF-6704-AE5E6FD0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2B43-C1F5-470D-A902-ADC6927FFE38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8B85C-8022-4F52-547C-1F2DE284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D7B92-78ED-4977-B935-A2377A75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58B9-DE7D-4E43-9F7D-CC98307FF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58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4E21B-FE08-D470-7041-F7BA4F2D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30CA37-CFC0-7F09-4C24-FA87A2D5C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8EC7B-95EC-CAE2-879F-BE1DE813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2B43-C1F5-470D-A902-ADC6927FFE38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4DB1D-97D6-DD26-AF6D-9A57E4C0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E040B6-D4F2-8FEF-E4F5-CFA53C77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58B9-DE7D-4E43-9F7D-CC98307FF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6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5ADAEB-9B4F-40F4-ED23-FA0984231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FD6836-B9D2-C575-AB14-0D75966E2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AD479-8FF3-CCC9-EC40-598877AB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2B43-C1F5-470D-A902-ADC6927FFE38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A2018-9101-316A-2B76-9BD48EF3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F8671-00B2-BCAB-A104-C902047E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58B9-DE7D-4E43-9F7D-CC98307FF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8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0E499-5277-A8E0-DD72-A08125FD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A1BC5-7191-060F-762A-67CB9C19F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A6822-6491-C789-73BE-3D9F447F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2B43-C1F5-470D-A902-ADC6927FFE38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C5B02-3DED-733D-33AD-FD687F39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B0DE9-DF5F-096B-936D-2F826F68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58B9-DE7D-4E43-9F7D-CC98307FF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8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9CD17-2F2A-8205-BAA9-38BB4C4E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A4D442-48BB-8C30-5EA1-749E8288A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E571B-4D21-CFCF-EE5C-68744451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2B43-C1F5-470D-A902-ADC6927FFE38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F4A0D-1151-15BE-5660-1343AB3A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E7702-90DB-374E-AD44-0B75F841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58B9-DE7D-4E43-9F7D-CC98307FF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92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1EFE1-1957-FD93-3B54-936C320A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5A224-647F-2577-A762-F49DE4BE8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79BA2E-6054-CA38-ADC1-920C85D9A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82E57-B48B-9084-DFE1-33D13C28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2B43-C1F5-470D-A902-ADC6927FFE38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E8F6F-FC8F-3F2D-57F9-DB4A90BE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E96F7-94F9-42E4-1FAF-AD9C874B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58B9-DE7D-4E43-9F7D-CC98307FF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68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AA79-F982-2362-AFD0-2AF7FA80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745D36-16B4-B962-DDF7-22D9364FD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2780AF-99FA-906B-E117-241486C4A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982192-4C9E-346B-F6DF-3A0D91336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5E779D-C7B1-F35D-DA04-9FA1619E4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D5AB81-96DB-E242-5356-BA5E545C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2B43-C1F5-470D-A902-ADC6927FFE38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E83E12-DE2B-6346-EBE5-87BCE306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D497CF-A6D3-840B-8CB0-E2373652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58B9-DE7D-4E43-9F7D-CC98307FF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8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F08F6-A535-D6A9-37D3-48A0DD64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3AAD1C-64E4-A795-F653-B8B38A17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2B43-C1F5-470D-A902-ADC6927FFE38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23CA51-CD2E-4561-ABD7-CC526617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C2FEE1-C047-5165-C1D5-6EE2B6BA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58B9-DE7D-4E43-9F7D-CC98307FF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3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2467A2-CF4F-CB9F-0339-3992742B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2B43-C1F5-470D-A902-ADC6927FFE38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1AB508-DF63-753E-3428-FD115BAB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75098D-A267-546A-C8E1-10847C1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58B9-DE7D-4E43-9F7D-CC98307FF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36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03FDF-E2C3-361C-258D-0AF42608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F786D-7599-5B02-F085-368F67E39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1EF861-1593-B7E8-F9A8-F34D6EBB3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BF447-026E-B34E-CF99-4E5628C3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2B43-C1F5-470D-A902-ADC6927FFE38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8B2BC2-C282-3F6D-C2A3-50E94AD7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4C4A3E-3D80-2202-D275-73BD3012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58B9-DE7D-4E43-9F7D-CC98307FF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244CB-FE26-3BDE-EB3F-45D39E81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FF997D-2EDA-969E-184D-2D08E592C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620838-B394-16F2-71B7-80DA35E00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96D6D-5621-B7E6-BD95-7DB02A47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2B43-C1F5-470D-A902-ADC6927FFE38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8B2685-B778-0589-EF04-27DFFA47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A4CA37-B7D7-4BDE-EE6B-CC03F8AF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58B9-DE7D-4E43-9F7D-CC98307FF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98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886A6D-1011-E1DC-4656-EDB52ECC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5B88FF-8DBA-ABE7-5C7E-51860476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E8271-C922-58AE-1971-37A623D8C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D2B43-C1F5-470D-A902-ADC6927FFE38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86BCBA-8CD5-1F49-B947-B7193E61F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7362-84E6-7031-42FF-AB01CCF60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58B9-DE7D-4E43-9F7D-CC98307FF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3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425F25B-3FF1-31A9-B932-D368546C035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0" y="180000"/>
            <a:ext cx="4320000" cy="6480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AA3CD87-CD89-9E0F-9255-6676DB152270}"/>
              </a:ext>
            </a:extLst>
          </p:cNvPr>
          <p:cNvSpPr/>
          <p:nvPr/>
        </p:nvSpPr>
        <p:spPr>
          <a:xfrm>
            <a:off x="6972002" y="189000"/>
            <a:ext cx="4320000" cy="64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0" b="0" i="0" dirty="0">
                <a:effectLst/>
                <a:latin typeface="-apple-system"/>
              </a:rPr>
              <a:t>큐가 </a:t>
            </a:r>
            <a:r>
              <a:rPr lang="ko-KR" altLang="en-US" sz="1800" b="0" i="0" dirty="0" err="1">
                <a:effectLst/>
                <a:latin typeface="-apple-system"/>
              </a:rPr>
              <a:t>비어있는</a:t>
            </a:r>
            <a:r>
              <a:rPr lang="ko-KR" altLang="en-US" sz="1800" b="0" i="0" dirty="0">
                <a:effectLst/>
                <a:latin typeface="-apple-system"/>
              </a:rPr>
              <a:t> 상태에서 </a:t>
            </a:r>
            <a:r>
              <a:rPr lang="en-US" altLang="ko-KR" sz="1800" b="0" i="0" dirty="0">
                <a:effectLst/>
                <a:latin typeface="-apple-system"/>
              </a:rPr>
              <a:t>‘10’</a:t>
            </a:r>
            <a:r>
              <a:rPr lang="ko-KR" altLang="en-US" sz="1800" b="0" i="0" dirty="0">
                <a:effectLst/>
                <a:latin typeface="-apple-system"/>
              </a:rPr>
              <a:t>을 입력하고 출력한 상태</a:t>
            </a:r>
            <a:r>
              <a:rPr lang="en-US" altLang="ko-KR" sz="1800" b="0" i="0" dirty="0">
                <a:effectLst/>
                <a:latin typeface="-apple-system"/>
              </a:rPr>
              <a:t>(</a:t>
            </a:r>
            <a:r>
              <a:rPr lang="ko-KR" altLang="en-US" sz="1800" b="0" i="0" dirty="0">
                <a:effectLst/>
                <a:latin typeface="-apple-system"/>
              </a:rPr>
              <a:t>공백 상태</a:t>
            </a:r>
            <a:r>
              <a:rPr lang="en-US" altLang="ko-KR" sz="1800" b="0" i="0" dirty="0">
                <a:effectLst/>
                <a:latin typeface="-apple-system"/>
              </a:rPr>
              <a:t>)</a:t>
            </a:r>
            <a:r>
              <a:rPr lang="ko-KR" altLang="en-US" sz="1800" b="0" i="0" dirty="0">
                <a:effectLst/>
                <a:latin typeface="-apple-system"/>
              </a:rPr>
              <a:t>에서 한 번 더 출력을 해서 공백 상태 에러 메시지를 출력하는 모습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02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102C22-A90D-DF2B-7E88-717B88CD9CC9}"/>
              </a:ext>
            </a:extLst>
          </p:cNvPr>
          <p:cNvSpPr/>
          <p:nvPr/>
        </p:nvSpPr>
        <p:spPr>
          <a:xfrm>
            <a:off x="6972000" y="180000"/>
            <a:ext cx="4320000" cy="64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큐에 ’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10’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부터 ’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40’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까지 삽입한 후 한 번 더 삽입을 시도할 경우 포화 에러 메시지를 출력하는 모습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451C9F-A8E1-6B40-81B6-E9357F9167D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0" y="180000"/>
            <a:ext cx="4320000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5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102C22-A90D-DF2B-7E88-717B88CD9CC9}"/>
              </a:ext>
            </a:extLst>
          </p:cNvPr>
          <p:cNvSpPr/>
          <p:nvPr/>
        </p:nvSpPr>
        <p:spPr>
          <a:xfrm>
            <a:off x="6972000" y="180000"/>
            <a:ext cx="4320000" cy="64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’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10’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과’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20’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을 출력한 후 다시 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50’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과’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60’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을 입력한 후 한 번 더 입력을 시도할 경우 포화 에러 메시지가 출력되는 모습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821A0B-F7CA-1C34-A6D0-70156BB1024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0" y="180000"/>
            <a:ext cx="4320000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6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102C22-A90D-DF2B-7E88-717B88CD9CC9}"/>
              </a:ext>
            </a:extLst>
          </p:cNvPr>
          <p:cNvSpPr/>
          <p:nvPr/>
        </p:nvSpPr>
        <p:spPr>
          <a:xfrm>
            <a:off x="6972000" y="180000"/>
            <a:ext cx="4320000" cy="64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30’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부터’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60’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부터 출력한 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공백 상태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에서 한 번 더 출력을 시도할 경우 공백 에러 메시지를 출력하는 모습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7DDF85-E7E8-5711-5269-2ECB1B4AA9E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0" y="180000"/>
            <a:ext cx="4320000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1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106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태겸</dc:creator>
  <cp:lastModifiedBy>장 태겸</cp:lastModifiedBy>
  <cp:revision>1</cp:revision>
  <dcterms:created xsi:type="dcterms:W3CDTF">2023-05-03T12:25:43Z</dcterms:created>
  <dcterms:modified xsi:type="dcterms:W3CDTF">2023-05-03T13:10:48Z</dcterms:modified>
</cp:coreProperties>
</file>