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5F33-F028-4029-BADB-A428360874B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AE01-A153-4A54-9C59-0ED462F6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5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5F33-F028-4029-BADB-A428360874B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AE01-A153-4A54-9C59-0ED462F6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9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5F33-F028-4029-BADB-A428360874B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AE01-A153-4A54-9C59-0ED462F6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0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5F33-F028-4029-BADB-A428360874B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AE01-A153-4A54-9C59-0ED462F6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8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5F33-F028-4029-BADB-A428360874B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AE01-A153-4A54-9C59-0ED462F6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6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5F33-F028-4029-BADB-A428360874B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AE01-A153-4A54-9C59-0ED462F6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0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5F33-F028-4029-BADB-A428360874B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AE01-A153-4A54-9C59-0ED462F6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7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5F33-F028-4029-BADB-A428360874B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AE01-A153-4A54-9C59-0ED462F6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6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5F33-F028-4029-BADB-A428360874B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AE01-A153-4A54-9C59-0ED462F6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5F33-F028-4029-BADB-A428360874B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AE01-A153-4A54-9C59-0ED462F6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3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5F33-F028-4029-BADB-A428360874B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AE01-A153-4A54-9C59-0ED462F6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5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75F33-F028-4029-BADB-A428360874B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3AE01-A153-4A54-9C59-0ED462F6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3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6 : 3 Stage Pipe-lined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81" y="1923642"/>
            <a:ext cx="10522477" cy="397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3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81719"/>
          <a:stretch/>
        </p:blipFill>
        <p:spPr>
          <a:xfrm>
            <a:off x="1045982" y="1923642"/>
            <a:ext cx="1923642" cy="397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7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81" y="1923642"/>
            <a:ext cx="10522477" cy="397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6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Extended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first 15 bits as it is</a:t>
            </a:r>
          </a:p>
          <a:p>
            <a:r>
              <a:rPr lang="en-US" dirty="0" smtClean="0"/>
              <a:t>Extend the 16 bit, which is a sign bit.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05" y="1839119"/>
            <a:ext cx="32670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4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5001"/>
          <a:stretch/>
        </p:blipFill>
        <p:spPr>
          <a:xfrm>
            <a:off x="1045981" y="1923642"/>
            <a:ext cx="3682773" cy="3972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458" y="2501538"/>
            <a:ext cx="4752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8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5138"/>
          <a:stretch/>
        </p:blipFill>
        <p:spPr>
          <a:xfrm>
            <a:off x="1045982" y="1923642"/>
            <a:ext cx="5772830" cy="3972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594" y="2648085"/>
            <a:ext cx="50196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0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6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3680" y="217713"/>
            <a:ext cx="5669403" cy="6560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7449"/>
            <a:ext cx="6785124" cy="25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6 : 3 Stage Pipe-lined CPU</vt:lpstr>
      <vt:lpstr>PowerPoint Presentation</vt:lpstr>
      <vt:lpstr>PowerPoint Presentation</vt:lpstr>
      <vt:lpstr>Sign Extended</vt:lpstr>
      <vt:lpstr>PowerPoint Presentation</vt:lpstr>
      <vt:lpstr>PowerPoint Presentation</vt:lpstr>
      <vt:lpstr>Project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Extended</dc:title>
  <dc:creator>Sharma, Sameer</dc:creator>
  <cp:lastModifiedBy>Sharma, Sameer</cp:lastModifiedBy>
  <cp:revision>4</cp:revision>
  <dcterms:created xsi:type="dcterms:W3CDTF">2020-03-31T12:20:05Z</dcterms:created>
  <dcterms:modified xsi:type="dcterms:W3CDTF">2020-03-31T14:28:09Z</dcterms:modified>
</cp:coreProperties>
</file>