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7A4B9-B2A2-47CC-92B5-42C012BA0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6" r="25394" b="-1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C03948-3E23-4A1C-A1BC-090BE4D4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320378" cy="1871330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운동과건강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DB9C1-0884-4855-86DB-CAFD91A5B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1472" y="6075783"/>
            <a:ext cx="6250985" cy="648583"/>
          </a:xfrm>
        </p:spPr>
        <p:txBody>
          <a:bodyPr>
            <a:noAutofit/>
          </a:bodyPr>
          <a:lstStyle/>
          <a:p>
            <a:r>
              <a:rPr lang="ko-KR" altLang="en-US" sz="1500" dirty="0">
                <a:latin typeface="함초롬바탕 확장" panose="02030504000101010101" pitchFamily="18" charset="-127"/>
              </a:rPr>
              <a:t>오늘도 수시 면접 및 대학별 고사를 위해</a:t>
            </a:r>
            <a:endParaRPr lang="en-US" altLang="ko-KR" sz="1500" dirty="0">
              <a:latin typeface="함초롬바탕 확장" panose="02030504000101010101" pitchFamily="18" charset="-127"/>
            </a:endParaRPr>
          </a:p>
          <a:p>
            <a:r>
              <a:rPr lang="ko-KR" altLang="en-US" sz="1500" dirty="0">
                <a:latin typeface="함초롬바탕 확장" panose="02030504000101010101" pitchFamily="18" charset="-127"/>
              </a:rPr>
              <a:t>열공 해 주세요</a:t>
            </a:r>
            <a:r>
              <a:rPr lang="en-US" altLang="ko-KR" sz="1500" dirty="0">
                <a:latin typeface="함초롬바탕 확장" panose="02030504000101010101" pitchFamily="18" charset="-127"/>
              </a:rPr>
              <a:t>….</a:t>
            </a:r>
            <a:endParaRPr lang="ko-KR" altLang="en-US" sz="1500" dirty="0">
              <a:latin typeface="함초롬바탕 확장" panose="02030504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0D022-6DAD-454A-8148-978DF969B8EE}"/>
              </a:ext>
            </a:extLst>
          </p:cNvPr>
          <p:cNvSpPr txBox="1"/>
          <p:nvPr/>
        </p:nvSpPr>
        <p:spPr>
          <a:xfrm>
            <a:off x="6096000" y="226588"/>
            <a:ext cx="601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2800" b="1" dirty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학기 수행평가 성적확인 해 주세요</a:t>
            </a:r>
            <a:r>
              <a:rPr lang="en-US" altLang="ko-KR" sz="2800" b="1" dirty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800" b="1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713400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HY엽서M</vt:lpstr>
      <vt:lpstr>Meiryo</vt:lpstr>
      <vt:lpstr>Meiryo UI</vt:lpstr>
      <vt:lpstr>함초롬바탕 확장</vt:lpstr>
      <vt:lpstr>Arial</vt:lpstr>
      <vt:lpstr>Wingdings</vt:lpstr>
      <vt:lpstr>MeiryoVTI</vt:lpstr>
      <vt:lpstr>운동과건강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운동과건강</dc:title>
  <dc:creator>진태</dc:creator>
  <cp:lastModifiedBy>진태</cp:lastModifiedBy>
  <cp:revision>3</cp:revision>
  <dcterms:created xsi:type="dcterms:W3CDTF">2020-12-09T00:02:54Z</dcterms:created>
  <dcterms:modified xsi:type="dcterms:W3CDTF">2020-12-09T02:09:38Z</dcterms:modified>
</cp:coreProperties>
</file>