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7BB72-0F92-4277-8BC3-6741867FF1E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418D7-D50F-461D-A5A9-6E5EE7FB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BCAD085-E8A6-8845-BD4E-CB4CCA059FC4}" type="datetimeFigureOut">
              <a:rPr lang="en-US" smtClean="0"/>
              <a:pPr algn="r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8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C1FF6DA9-008F-8B48-92A6-B652298478BF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Gloyd, James T</cp:lastModifiedBy>
  <cp:revision>4</cp:revision>
  <dcterms:created xsi:type="dcterms:W3CDTF">2013-01-27T09:14:16Z</dcterms:created>
  <dcterms:modified xsi:type="dcterms:W3CDTF">2023-03-12T11:45:53Z</dcterms:modified>
  <cp:category/>
</cp:coreProperties>
</file>