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5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0E22-3377-484D-A8CF-6B527F5ECE2E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0AF-CB81-3844-9945-0BB29B1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7728260" y="2271273"/>
            <a:ext cx="945746" cy="52350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dbGaP</a:t>
            </a:r>
            <a:r>
              <a:rPr lang="en-US" sz="1400" dirty="0"/>
              <a:t> </a:t>
            </a:r>
            <a:r>
              <a:rPr lang="en-US" sz="1400" dirty="0" smtClean="0"/>
              <a:t>File System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 rot="16200000">
            <a:off x="7502750" y="3013040"/>
            <a:ext cx="2537218" cy="616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Lustre</a:t>
            </a:r>
            <a:r>
              <a:rPr lang="en-US" dirty="0" smtClean="0"/>
              <a:t> </a:t>
            </a:r>
            <a:r>
              <a:rPr lang="en-US" dirty="0" smtClean="0"/>
              <a:t>Servers and Storage</a:t>
            </a:r>
            <a:endParaRPr lang="en-US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250151" y="3128252"/>
            <a:ext cx="2695897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82937" y="2618221"/>
            <a:ext cx="1468675" cy="1020062"/>
            <a:chOff x="2789618" y="2758673"/>
            <a:chExt cx="1468675" cy="1020062"/>
          </a:xfrm>
        </p:grpSpPr>
        <p:pic>
          <p:nvPicPr>
            <p:cNvPr id="18" name="Picture 17" descr="clou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618" y="2758673"/>
              <a:ext cx="1468675" cy="102006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966489" y="2883209"/>
              <a:ext cx="1002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MIT subnet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36" y="2716812"/>
            <a:ext cx="1468675" cy="1020062"/>
            <a:chOff x="86456" y="3153262"/>
            <a:chExt cx="1468675" cy="1020062"/>
          </a:xfrm>
        </p:grpSpPr>
        <p:pic>
          <p:nvPicPr>
            <p:cNvPr id="20" name="Picture 19" descr="cloud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6" y="3153262"/>
              <a:ext cx="1468675" cy="102006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83875" y="3268908"/>
              <a:ext cx="1002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Public Internet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7325831" y="2347175"/>
            <a:ext cx="0" cy="151745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62425" y="3389088"/>
            <a:ext cx="516300" cy="475546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262425" y="2296249"/>
            <a:ext cx="546536" cy="33102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89436" y="1416751"/>
            <a:ext cx="1645920" cy="92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 Nodes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0152" y="2651227"/>
            <a:ext cx="2075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Private non-routable </a:t>
            </a:r>
          </a:p>
          <a:p>
            <a:pPr algn="ctr"/>
            <a:r>
              <a:rPr lang="en-US" sz="1400" dirty="0" smtClean="0"/>
              <a:t>IP network </a:t>
            </a:r>
            <a:endParaRPr lang="en-US" sz="1400" dirty="0"/>
          </a:p>
          <a:p>
            <a:pPr algn="ctr"/>
            <a:r>
              <a:rPr lang="en-US" sz="1400" dirty="0" smtClean="0"/>
              <a:t>(running over the </a:t>
            </a:r>
            <a:r>
              <a:rPr lang="en-US" sz="1400" dirty="0" err="1" smtClean="0"/>
              <a:t>Infiniband</a:t>
            </a:r>
            <a:r>
              <a:rPr lang="en-US" sz="1400" dirty="0" smtClean="0"/>
              <a:t> fabric)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60337" y="3864633"/>
            <a:ext cx="1645920" cy="1030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Restricted</a:t>
            </a:r>
            <a:endParaRPr lang="en-US" sz="1600" dirty="0"/>
          </a:p>
          <a:p>
            <a:pPr algn="ctr"/>
            <a:r>
              <a:rPr lang="en-US" sz="1600" dirty="0"/>
              <a:t>Login Nodes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7404663" y="3535734"/>
            <a:ext cx="1588055" cy="5283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</a:t>
            </a:r>
            <a:r>
              <a:rPr lang="en-US" sz="1400" dirty="0" err="1" smtClean="0"/>
              <a:t>dbGaP</a:t>
            </a:r>
            <a:r>
              <a:rPr lang="en-US" sz="1400" dirty="0" smtClean="0"/>
              <a:t> </a:t>
            </a:r>
            <a:r>
              <a:rPr lang="en-US" sz="1400" dirty="0" smtClean="0"/>
              <a:t>File Systems</a:t>
            </a:r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420787" y="1416751"/>
            <a:ext cx="1645920" cy="92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General Login Nodes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50151" y="2345784"/>
            <a:ext cx="0" cy="151745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19432" y="3839123"/>
            <a:ext cx="1645920" cy="1030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NAT </a:t>
            </a:r>
          </a:p>
          <a:p>
            <a:pPr algn="ctr"/>
            <a:r>
              <a:rPr lang="en-US" sz="1600" dirty="0" smtClean="0"/>
              <a:t>(AKA gateway) Node</a:t>
            </a:r>
            <a:endParaRPr lang="en-US" sz="1600" dirty="0" smtClean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05467" y="3128252"/>
            <a:ext cx="1686350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0514" y="4797631"/>
            <a:ext cx="83289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Notes</a:t>
            </a:r>
          </a:p>
          <a:p>
            <a:r>
              <a:rPr lang="en-US" dirty="0" smtClean="0"/>
              <a:t>1. The </a:t>
            </a:r>
            <a:r>
              <a:rPr lang="en-US" dirty="0" err="1" smtClean="0"/>
              <a:t>dbGaP</a:t>
            </a:r>
            <a:r>
              <a:rPr lang="en-US" dirty="0" smtClean="0"/>
              <a:t> file system is only mounted by compute nodes and restricted login nodes</a:t>
            </a:r>
          </a:p>
          <a:p>
            <a:pPr marL="228600" indent="-228600"/>
            <a:r>
              <a:rPr lang="en-US" dirty="0" smtClean="0"/>
              <a:t>2. To access a file in the </a:t>
            </a:r>
            <a:r>
              <a:rPr lang="en-US" dirty="0" err="1" smtClean="0"/>
              <a:t>dbGAP</a:t>
            </a:r>
            <a:r>
              <a:rPr lang="en-US" dirty="0" smtClean="0"/>
              <a:t> file system, one must be logged in to a Restricted Login Node and have group access privileges for the file</a:t>
            </a:r>
          </a:p>
          <a:p>
            <a:pPr marL="228600" indent="-228600"/>
            <a:r>
              <a:rPr lang="en-US" dirty="0" smtClean="0"/>
              <a:t>3. To log in to a Restricted Access node one must first log in to a General Login Node, then make an SSH connection to a Restricted Login Node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6736" y="2150081"/>
            <a:ext cx="868680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dbGaP</a:t>
            </a:r>
            <a:endParaRPr lang="en-US" sz="11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605273" y="2627276"/>
            <a:ext cx="1229156" cy="1001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Firewall IDS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72060" y="2150081"/>
            <a:ext cx="86868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Non-</a:t>
            </a:r>
            <a:r>
              <a:rPr lang="en-US" sz="1100" dirty="0" err="1" smtClean="0"/>
              <a:t>dbGaP</a:t>
            </a:r>
            <a:endParaRPr lang="en-US" sz="11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5198027" y="2150081"/>
            <a:ext cx="86868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Non-</a:t>
            </a:r>
            <a:r>
              <a:rPr lang="en-US" sz="1100" dirty="0" err="1" smtClean="0"/>
              <a:t>dbGaP</a:t>
            </a:r>
            <a:endParaRPr lang="en-US" sz="11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6246586" y="3870931"/>
            <a:ext cx="868680" cy="228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dbGaP</a:t>
            </a:r>
            <a:endParaRPr lang="en-US" sz="11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41910" y="3870931"/>
            <a:ext cx="86868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Non-</a:t>
            </a:r>
            <a:r>
              <a:rPr lang="en-US" sz="1100" dirty="0" err="1" smtClean="0"/>
              <a:t>dbGaP</a:t>
            </a:r>
            <a:endParaRPr lang="en-US" sz="1100" dirty="0" smtClean="0"/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dbGaP</a:t>
            </a:r>
            <a:r>
              <a:rPr lang="en-US" dirty="0" smtClean="0"/>
              <a:t> File Access on C3DDB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1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restricted login nodes?</a:t>
            </a:r>
          </a:p>
          <a:p>
            <a:r>
              <a:rPr lang="en-US" dirty="0" smtClean="0"/>
              <a:t>Need to add the non-MIT internet path</a:t>
            </a:r>
          </a:p>
          <a:p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Security Administrator for C3DDB</a:t>
            </a:r>
          </a:p>
          <a:p>
            <a:pPr lvl="1"/>
            <a:r>
              <a:rPr lang="en-US" dirty="0" smtClean="0"/>
              <a:t>Process for granting </a:t>
            </a:r>
            <a:r>
              <a:rPr lang="en-US" dirty="0" err="1" smtClean="0"/>
              <a:t>dbGaP</a:t>
            </a:r>
            <a:r>
              <a:rPr lang="en-US" dirty="0" smtClean="0"/>
              <a:t>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7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167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dbGaP File Access on C3DDB</vt:lpstr>
      <vt:lpstr>Open Items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Goodhue</dc:creator>
  <cp:lastModifiedBy>John Goodhue</cp:lastModifiedBy>
  <cp:revision>20</cp:revision>
  <dcterms:created xsi:type="dcterms:W3CDTF">2014-09-23T13:30:49Z</dcterms:created>
  <dcterms:modified xsi:type="dcterms:W3CDTF">2014-10-10T11:19:26Z</dcterms:modified>
</cp:coreProperties>
</file>