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57" r:id="rId2"/>
  </p:sldMasterIdLst>
  <p:notesMasterIdLst>
    <p:notesMasterId r:id="rId10"/>
  </p:notesMasterIdLst>
  <p:sldIdLst>
    <p:sldId id="302" r:id="rId3"/>
    <p:sldId id="311" r:id="rId4"/>
    <p:sldId id="305" r:id="rId5"/>
    <p:sldId id="363" r:id="rId6"/>
    <p:sldId id="365" r:id="rId7"/>
    <p:sldId id="360" r:id="rId8"/>
    <p:sldId id="364" r:id="rId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34961" autoAdjust="0"/>
  </p:normalViewPr>
  <p:slideViewPr>
    <p:cSldViewPr>
      <p:cViewPr varScale="1">
        <p:scale>
          <a:sx n="81" d="100"/>
          <a:sy n="81" d="100"/>
        </p:scale>
        <p:origin x="90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2022-1-20(Thu)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2022-1-20(Thu)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2022-1-20(Thu)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2022-1-20(Thu)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2022-1-20(Thu)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2022-1-20(Thu)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2022-1-20(Thu)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2022-1-20(Thu)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2022-1-20(Thu)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2022-1-20(Thu)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2022-1-20(Thu)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2022-1-20(Thu)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2022-1-20(Thu)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2022-1-20(Thu)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2022-1-20(Thu)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2022-1-20(Thu)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2022-1-20(Thu)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2022-1-20(Thu)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2022-1-20(Thu)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2022-1-20(Thu)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2022-1-20(Thu)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2022-1-20(Thu)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2022-1-20(Thu)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3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</a:t>
            </a:r>
            <a:r>
              <a:rPr kumimoji="0"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3608" y="1981289"/>
            <a:ext cx="70567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6000" b="1" dirty="0" err="1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프로젝트명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작성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!</a:t>
            </a:r>
            <a:endParaRPr lang="en-US" altLang="ko-KR" sz="6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훈 </a:t>
            </a:r>
            <a:r>
              <a:rPr kumimoji="0" lang="ko-KR" altLang="en-US" sz="1300" b="1" dirty="0" err="1"/>
              <a:t>련</a:t>
            </a:r>
            <a:r>
              <a:rPr kumimoji="0" lang="ko-KR" altLang="en-US" sz="1300" b="1" dirty="0"/>
              <a:t> 과 정 명 </a:t>
            </a:r>
            <a:r>
              <a:rPr kumimoji="0" lang="en-US" altLang="ko-KR" sz="1300" b="1" dirty="0"/>
              <a:t>:  (</a:t>
            </a:r>
            <a:r>
              <a:rPr kumimoji="0" lang="ko-KR" altLang="en-US" sz="1300" b="1" dirty="0" err="1"/>
              <a:t>빅데이터분석</a:t>
            </a:r>
            <a:r>
              <a:rPr kumimoji="0" lang="en-US" altLang="ko-KR" sz="1300" b="1" dirty="0"/>
              <a:t>)</a:t>
            </a:r>
            <a:r>
              <a:rPr kumimoji="0" lang="ko-KR" altLang="en-US" sz="1300" b="1" dirty="0" err="1"/>
              <a:t>머신러닝</a:t>
            </a:r>
            <a:r>
              <a:rPr kumimoji="0" lang="en-US" altLang="ko-KR" sz="1300" b="1" dirty="0"/>
              <a:t>(</a:t>
            </a:r>
            <a:r>
              <a:rPr kumimoji="0" lang="en-US" altLang="ko-KR" sz="1300" b="1" dirty="0" err="1"/>
              <a:t>MachineLearning</a:t>
            </a:r>
            <a:r>
              <a:rPr kumimoji="0" lang="en-US" altLang="ko-KR" sz="1300" b="1" dirty="0"/>
              <a:t>)</a:t>
            </a:r>
            <a:r>
              <a:rPr kumimoji="0" lang="ko-KR" altLang="en-US" sz="1300" b="1" dirty="0"/>
              <a:t>기반의 </a:t>
            </a:r>
            <a:r>
              <a:rPr kumimoji="0" lang="ko-KR" altLang="en-US" sz="1300" b="1" dirty="0" err="1"/>
              <a:t>빅데이터분석과정</a:t>
            </a:r>
            <a:r>
              <a:rPr kumimoji="0" lang="ko-KR" altLang="en-US" sz="1300" b="1" dirty="0"/>
              <a:t> </a:t>
            </a:r>
            <a:r>
              <a:rPr kumimoji="0" lang="en-US" altLang="ko-KR" sz="1300" b="1" dirty="0"/>
              <a:t>A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훈  </a:t>
            </a:r>
            <a:r>
              <a:rPr kumimoji="0" lang="ko-KR" altLang="en-US" sz="1300" b="1" dirty="0" err="1"/>
              <a:t>련</a:t>
            </a:r>
            <a:r>
              <a:rPr kumimoji="0" lang="ko-KR" altLang="en-US" sz="1300" b="1" dirty="0"/>
              <a:t>   기  간 </a:t>
            </a:r>
            <a:r>
              <a:rPr kumimoji="0" lang="en-US" altLang="ko-KR" sz="1300" b="1" dirty="0"/>
              <a:t>:  2021-09-08 ~ 2022-01-20  (720</a:t>
            </a:r>
            <a:r>
              <a:rPr kumimoji="0" lang="ko-KR" altLang="en-US" sz="1300" b="1" dirty="0"/>
              <a:t>시간 </a:t>
            </a:r>
            <a:r>
              <a:rPr kumimoji="0" lang="en-US" altLang="ko-KR" sz="1300" b="1" dirty="0"/>
              <a:t>/ 90</a:t>
            </a:r>
            <a:r>
              <a:rPr kumimoji="0" lang="ko-KR" altLang="en-US" sz="1300" b="1" dirty="0"/>
              <a:t>일</a:t>
            </a:r>
            <a:r>
              <a:rPr kumimoji="0" lang="en-US" altLang="ko-KR" sz="1300" b="1" dirty="0"/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팀 명 </a:t>
            </a:r>
            <a:r>
              <a:rPr kumimoji="0" lang="en-US" altLang="ko-KR" sz="1300" b="1" dirty="0"/>
              <a:t>: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팀 장 </a:t>
            </a:r>
            <a:r>
              <a:rPr kumimoji="0" lang="en-US" altLang="ko-KR" sz="1300" b="1" dirty="0"/>
              <a:t>: </a:t>
            </a:r>
            <a:r>
              <a:rPr kumimoji="0" lang="ko-KR" altLang="en-US" sz="1300" b="1" dirty="0" err="1"/>
              <a:t>박준택</a:t>
            </a:r>
            <a:r>
              <a:rPr kumimoji="0" lang="en-US" altLang="ko-KR" sz="1300" b="1" dirty="0"/>
              <a:t>         |   </a:t>
            </a:r>
            <a:r>
              <a:rPr kumimoji="0" lang="ko-KR" altLang="en-US" sz="1300" b="1" dirty="0"/>
              <a:t>팀 원 </a:t>
            </a:r>
            <a:r>
              <a:rPr kumimoji="0" lang="en-US" altLang="ko-KR" sz="1300" b="1" dirty="0"/>
              <a:t>: </a:t>
            </a:r>
            <a:r>
              <a:rPr kumimoji="0" lang="ko-KR" altLang="en-US" sz="1300" b="1" dirty="0"/>
              <a:t>김지현</a:t>
            </a:r>
            <a:r>
              <a:rPr kumimoji="0" lang="en-US" altLang="ko-KR" sz="1300" b="1" dirty="0"/>
              <a:t>, </a:t>
            </a:r>
            <a:r>
              <a:rPr kumimoji="0" lang="ko-KR" altLang="en-US" sz="1300" b="1" dirty="0" err="1"/>
              <a:t>한재민</a:t>
            </a:r>
            <a:r>
              <a:rPr kumimoji="0" lang="en-US" altLang="ko-KR" sz="1300" b="1" dirty="0"/>
              <a:t>, </a:t>
            </a:r>
            <a:r>
              <a:rPr kumimoji="0" lang="ko-KR" altLang="en-US" sz="1300" b="1" dirty="0"/>
              <a:t>진혜원</a:t>
            </a:r>
            <a:r>
              <a:rPr kumimoji="0" lang="en-US" altLang="ko-KR" sz="1300" b="1" dirty="0"/>
              <a:t>, </a:t>
            </a:r>
            <a:r>
              <a:rPr kumimoji="0" lang="ko-KR" altLang="en-US" sz="1300" b="1" dirty="0"/>
              <a:t>심재진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rgbClr val="2D1152"/>
                </a:solidFill>
              </a:rPr>
              <a:t>INDEX</a:t>
            </a:r>
            <a:endParaRPr lang="ko-KR" altLang="en-US" sz="3200" b="1" dirty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752528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6400781" cy="4176464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이용 대상자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(Target)</a:t>
            </a: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 및 기대효과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8EAE3-BA54-486C-957A-624C6BBF1CA6}"/>
              </a:ext>
            </a:extLst>
          </p:cNvPr>
          <p:cNvSpPr txBox="1"/>
          <p:nvPr/>
        </p:nvSpPr>
        <p:spPr>
          <a:xfrm>
            <a:off x="755576" y="1412776"/>
            <a:ext cx="7632848" cy="129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/>
              <a:t>영화 데이터 분석을 토대로 제작비 예측 모델 작성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D1FD6-FB66-4FA6-B1C9-0A3DD1428D6E}"/>
              </a:ext>
            </a:extLst>
          </p:cNvPr>
          <p:cNvSpPr txBox="1"/>
          <p:nvPr/>
        </p:nvSpPr>
        <p:spPr>
          <a:xfrm>
            <a:off x="768969" y="4149080"/>
            <a:ext cx="7632848" cy="2232104"/>
          </a:xfrm>
          <a:prstGeom prst="rect">
            <a:avLst/>
          </a:prstGeom>
          <a:noFill/>
        </p:spPr>
        <p:txBody>
          <a:bodyPr wrap="square" tIns="0" bIns="396000" rtlCol="0" anchor="ctr" anchorCtr="1">
            <a:no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dirty="0"/>
              <a:t>영화 산업에 발달에 따른 매출액 증대 및 안정화를 위해</a:t>
            </a:r>
            <a:endParaRPr lang="en-US" altLang="ko-KR" dirty="0"/>
          </a:p>
          <a:p>
            <a:pPr algn="ctr">
              <a:lnSpc>
                <a:spcPct val="300000"/>
              </a:lnSpc>
            </a:pPr>
            <a:r>
              <a:rPr lang="ko-KR" altLang="en-US" dirty="0"/>
              <a:t>수요를 예측해보기로 하여</a:t>
            </a:r>
            <a:r>
              <a:rPr lang="en-US" altLang="ko-KR" dirty="0"/>
              <a:t>, </a:t>
            </a:r>
            <a:r>
              <a:rPr lang="ko-KR" altLang="en-US" dirty="0"/>
              <a:t>수집한 데이터를 토대로 분석하여</a:t>
            </a:r>
            <a:endParaRPr lang="en-US" altLang="ko-KR" dirty="0"/>
          </a:p>
          <a:p>
            <a:pPr algn="ctr">
              <a:lnSpc>
                <a:spcPct val="300000"/>
              </a:lnSpc>
            </a:pPr>
            <a:r>
              <a:rPr lang="ko-KR" altLang="en-US" dirty="0"/>
              <a:t>그 결과를 이용해 제작비를 예측하는 모델을 만드는 것을 목적으로 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박 준 </a:t>
              </a:r>
              <a:r>
                <a:rPr lang="ko-KR" altLang="en-US" sz="1400" b="1" dirty="0" err="1"/>
                <a:t>택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1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 지 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455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분석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모델링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한 재 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68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PPT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제작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709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모델링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3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진 혜 원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68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EDA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및 시각화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PPT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제작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4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심 재 진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31594"/>
              </p:ext>
            </p:extLst>
          </p:nvPr>
        </p:nvGraphicFramePr>
        <p:xfrm>
          <a:off x="611558" y="980728"/>
          <a:ext cx="7956000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7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주차 초반에는 주제선정 및 요구 사항 분석을 완료하고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중반부에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Dataset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수집 계획을 마쳐 업무 분할을 끝내고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Dataset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수집을 시작함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주차에 수집한 데이터의 전처리를 완료하여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머신러닝을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수행할 수 있는 모델을 만들어 평가를 시작함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수정할 사항이 생기면 계속해서 수정하여 완성도를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높힘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주차에는 완성한 모델을 토대로 테스트를 진행하고 발표준비를 위한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ppt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완성 및 웹 프로그램으로 만들 수 있도록 진행함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Dataset </a:t>
            </a:r>
            <a:r>
              <a:rPr lang="ko-KR" altLang="en-US" sz="1200" dirty="0">
                <a:latin typeface="+mn-ea"/>
                <a:ea typeface="+mn-ea"/>
              </a:rPr>
              <a:t>수집 계획 수립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주요 변수 기술 통계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선택과 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데이터 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파생 변수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주제 선정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중요기간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4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>
                <a:latin typeface="+mn-ea"/>
                <a:ea typeface="+mn-ea"/>
              </a:rPr>
              <a:t>모델 생성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평가</a:t>
            </a:r>
          </a:p>
        </p:txBody>
      </p:sp>
      <p:sp>
        <p:nvSpPr>
          <p:cNvPr id="25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>
                <a:latin typeface="+mn-ea"/>
                <a:ea typeface="+mn-ea"/>
              </a:rPr>
              <a:t>결과물 구현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작성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err="1">
                <a:latin typeface="+mn-ea"/>
                <a:ea typeface="+mn-ea"/>
              </a:rPr>
              <a:t>인사이트</a:t>
            </a:r>
            <a:r>
              <a:rPr lang="ko-KR" altLang="en-US" sz="1200" dirty="0">
                <a:latin typeface="+mn-ea"/>
                <a:ea typeface="+mn-ea"/>
              </a:rPr>
              <a:t> 도출</a:t>
            </a:r>
          </a:p>
        </p:txBody>
      </p:sp>
    </p:spTree>
    <p:extLst>
      <p:ext uri="{BB962C8B-B14F-4D97-AF65-F5344CB8AC3E}">
        <p14:creationId xmlns:p14="http://schemas.microsoft.com/office/powerpoint/2010/main" val="284292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1012666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맑은 고딕"/>
                <a:ea typeface="맑은 고딕"/>
              </a:rPr>
              <a:t>이용 대상자 </a:t>
            </a:r>
            <a:r>
              <a:rPr lang="en-US" altLang="ko-KR" sz="2000" b="1" u="sng" dirty="0">
                <a:solidFill>
                  <a:srgbClr val="2D1152"/>
                </a:solidFill>
                <a:latin typeface="맑은 고딕"/>
                <a:ea typeface="맑은 고딕"/>
              </a:rPr>
              <a:t>(Target)</a:t>
            </a:r>
            <a:endParaRPr lang="ko-KR" altLang="en-US" sz="2000" b="1" u="sng" dirty="0">
              <a:solidFill>
                <a:srgbClr val="2D1152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588730"/>
            <a:ext cx="7632848" cy="151216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371703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맑은 고딕"/>
                <a:ea typeface="맑은 고딕"/>
              </a:rPr>
              <a:t>기대 효과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755576" y="4293096"/>
            <a:ext cx="7632848" cy="19442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A0C79-CF8E-4A14-B387-2B886A2E6178}"/>
              </a:ext>
            </a:extLst>
          </p:cNvPr>
          <p:cNvSpPr txBox="1"/>
          <p:nvPr/>
        </p:nvSpPr>
        <p:spPr>
          <a:xfrm>
            <a:off x="755576" y="1588730"/>
            <a:ext cx="7632848" cy="151216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영화를 제작하고자 하여 예산 책정을 고민하는 제작사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F68FE-777E-4C6F-B167-0699CD082035}"/>
              </a:ext>
            </a:extLst>
          </p:cNvPr>
          <p:cNvSpPr txBox="1"/>
          <p:nvPr/>
        </p:nvSpPr>
        <p:spPr>
          <a:xfrm>
            <a:off x="755576" y="4293096"/>
            <a:ext cx="7632848" cy="194421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dirty="0"/>
              <a:t>  데이터를 기반한 신뢰도 있는 예산 측정을 통해 제작사의</a:t>
            </a:r>
            <a:r>
              <a:rPr lang="en-US" altLang="ko-KR" dirty="0"/>
              <a:t> </a:t>
            </a:r>
            <a:r>
              <a:rPr lang="ko-KR" altLang="en-US" dirty="0"/>
              <a:t>예산 책정에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큰 도움을 줄 수 </a:t>
            </a:r>
            <a:r>
              <a:rPr lang="ko-KR" altLang="en-US" dirty="0" err="1"/>
              <a:t>있을것이라</a:t>
            </a:r>
            <a:r>
              <a:rPr lang="ko-KR" altLang="en-US" dirty="0"/>
              <a:t> 기대 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2513</TotalTime>
  <Words>412</Words>
  <Application>Microsoft Office PowerPoint</Application>
  <PresentationFormat>화면 슬라이드 쇼(4:3)</PresentationFormat>
  <Paragraphs>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Wingdings</vt:lpstr>
      <vt:lpstr>Arial</vt:lpstr>
      <vt:lpstr>맑은 고딕</vt:lpstr>
      <vt:lpstr>Office 테마</vt:lpstr>
      <vt:lpstr>1_Office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朴　俊宅</cp:lastModifiedBy>
  <cp:revision>293</cp:revision>
  <dcterms:created xsi:type="dcterms:W3CDTF">2016-06-03T02:04:30Z</dcterms:created>
  <dcterms:modified xsi:type="dcterms:W3CDTF">2022-01-20T01:02:49Z</dcterms:modified>
</cp:coreProperties>
</file>