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2" r:id="rId2"/>
    <p:sldId id="311" r:id="rId3"/>
    <p:sldId id="305" r:id="rId4"/>
    <p:sldId id="363" r:id="rId5"/>
    <p:sldId id="364" r:id="rId6"/>
    <p:sldId id="360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34961" autoAdjust="0"/>
  </p:normalViewPr>
  <p:slideViewPr>
    <p:cSldViewPr>
      <p:cViewPr varScale="1">
        <p:scale>
          <a:sx n="163" d="100"/>
          <a:sy n="163" d="100"/>
        </p:scale>
        <p:origin x="183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2021-11-26(Fri)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서울시 집값의 추세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(</a:t>
            </a:r>
            <a:r>
              <a:rPr kumimoji="0" lang="en-US" altLang="ko-KR" sz="1300" b="1" dirty="0" err="1">
                <a:ea typeface="맑은 고딕" pitchFamily="50" charset="-127"/>
              </a:rPr>
              <a:t>MachineLearning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기반의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2021-09-08 ~ 2022-01-20  (720</a:t>
            </a:r>
            <a:r>
              <a:rPr kumimoji="0" lang="ko-KR" altLang="en-US" sz="1300" b="1" dirty="0">
                <a:ea typeface="맑은 고딕" pitchFamily="50" charset="-127"/>
              </a:rPr>
              <a:t>시간 </a:t>
            </a:r>
            <a:r>
              <a:rPr kumimoji="0" lang="en-US" altLang="ko-KR" sz="1300" b="1" dirty="0">
                <a:ea typeface="맑은 고딕" pitchFamily="50" charset="-127"/>
              </a:rPr>
              <a:t>/ 90</a:t>
            </a:r>
            <a:r>
              <a:rPr kumimoji="0" lang="ko-KR" altLang="en-US" sz="1300" b="1" dirty="0">
                <a:ea typeface="맑은 고딕" pitchFamily="50" charset="-127"/>
              </a:rPr>
              <a:t>일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E.T(Estate Trainer)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 err="1">
                <a:ea typeface="맑은 고딕" pitchFamily="50" charset="-127"/>
              </a:rPr>
              <a:t>박준택</a:t>
            </a:r>
            <a:r>
              <a:rPr kumimoji="0" lang="en-US" altLang="ko-KR" sz="1300" b="1" dirty="0">
                <a:ea typeface="맑은 고딕" pitchFamily="50" charset="-127"/>
              </a:rPr>
              <a:t>   |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>
                <a:ea typeface="맑은 고딕" pitchFamily="50" charset="-127"/>
              </a:rPr>
              <a:t>김지현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심재진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진혜원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 err="1">
                <a:ea typeface="맑은 고딕" pitchFamily="50" charset="-127"/>
              </a:rPr>
              <a:t>한재민</a:t>
            </a:r>
            <a:endParaRPr kumimoji="0" lang="ko-KR" altLang="en-US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EFDFB-7EB5-49BD-9AC2-8E41074DF062}"/>
              </a:ext>
            </a:extLst>
          </p:cNvPr>
          <p:cNvSpPr txBox="1"/>
          <p:nvPr/>
        </p:nvSpPr>
        <p:spPr>
          <a:xfrm>
            <a:off x="753834" y="187383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집값에 영향을 미치는 요인 분석 및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27520-A1F0-4CF9-8A71-CB4CFA357900}"/>
              </a:ext>
            </a:extLst>
          </p:cNvPr>
          <p:cNvSpPr txBox="1"/>
          <p:nvPr/>
        </p:nvSpPr>
        <p:spPr>
          <a:xfrm>
            <a:off x="753834" y="4149080"/>
            <a:ext cx="7632848" cy="16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집값에 영향을 미치는 여려 요인들을 찾아 분석하여 결과적으로 어떤 요인들이 집값 변화에 큰 영향을 미치는가를 찾아 이후 집값의 변화를 예측해보기 위해서는 어떤 요인들을 집중적으로 지켜봐야 할지를 알아보고자 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박 준 </a:t>
              </a:r>
              <a:r>
                <a:rPr lang="ko-KR" altLang="en-US" sz="1400" b="1" dirty="0" err="1"/>
                <a:t>택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65567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지 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99592" y="1535507"/>
            <a:ext cx="3419474" cy="147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소스코드 총괄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주제 선정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일부 필요 알고리즘 제작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및 구현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심 재 진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9592" y="4436864"/>
            <a:ext cx="3419474" cy="147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1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전반적 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5567" y="1520630"/>
            <a:ext cx="3421062" cy="147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아이디어 제시 및 노드 구조 설계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진 혜 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67156" y="4436863"/>
            <a:ext cx="3419473" cy="147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-ppt 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종합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4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한 재 민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99615" y="1519809"/>
            <a:ext cx="3419475" cy="1477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분석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분석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84460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5C42B2-4D16-4E02-A68F-B36EA987BAA0}"/>
              </a:ext>
            </a:extLst>
          </p:cNvPr>
          <p:cNvSpPr/>
          <p:nvPr/>
        </p:nvSpPr>
        <p:spPr>
          <a:xfrm>
            <a:off x="2900391" y="2013915"/>
            <a:ext cx="591489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9C50E0-1BCF-4D50-A725-FB0DCCBA1682}"/>
              </a:ext>
            </a:extLst>
          </p:cNvPr>
          <p:cNvSpPr/>
          <p:nvPr/>
        </p:nvSpPr>
        <p:spPr>
          <a:xfrm>
            <a:off x="5868144" y="4460679"/>
            <a:ext cx="864096" cy="123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A2238D-6451-4092-8BE9-5740BDD18B22}"/>
              </a:ext>
            </a:extLst>
          </p:cNvPr>
          <p:cNvSpPr/>
          <p:nvPr/>
        </p:nvSpPr>
        <p:spPr>
          <a:xfrm>
            <a:off x="6713004" y="5181740"/>
            <a:ext cx="523292" cy="123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B1D47A-CB21-4157-B387-E32A4A57CA37}"/>
              </a:ext>
            </a:extLst>
          </p:cNvPr>
          <p:cNvSpPr/>
          <p:nvPr/>
        </p:nvSpPr>
        <p:spPr>
          <a:xfrm>
            <a:off x="5464098" y="4108624"/>
            <a:ext cx="584166" cy="1125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186022-5D71-478D-809F-AFA05DCB2EF4}"/>
              </a:ext>
            </a:extLst>
          </p:cNvPr>
          <p:cNvSpPr/>
          <p:nvPr/>
        </p:nvSpPr>
        <p:spPr>
          <a:xfrm>
            <a:off x="3491880" y="2314067"/>
            <a:ext cx="1242088" cy="11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B17399-B7B9-4AD6-B55F-BB176B5DDAE4}"/>
              </a:ext>
            </a:extLst>
          </p:cNvPr>
          <p:cNvSpPr/>
          <p:nvPr/>
        </p:nvSpPr>
        <p:spPr>
          <a:xfrm>
            <a:off x="4967944" y="3748585"/>
            <a:ext cx="762422" cy="11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1698D0-EE6B-4178-B6DC-29600E59025A}"/>
              </a:ext>
            </a:extLst>
          </p:cNvPr>
          <p:cNvSpPr/>
          <p:nvPr/>
        </p:nvSpPr>
        <p:spPr>
          <a:xfrm>
            <a:off x="4493754" y="3399578"/>
            <a:ext cx="762422" cy="11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EE2039-0800-4E78-9120-77B63393506C}"/>
              </a:ext>
            </a:extLst>
          </p:cNvPr>
          <p:cNvSpPr/>
          <p:nvPr/>
        </p:nvSpPr>
        <p:spPr>
          <a:xfrm>
            <a:off x="7956376" y="5805264"/>
            <a:ext cx="565906" cy="1204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19987E-3F48-4795-A527-F6AA81922B64}"/>
              </a:ext>
            </a:extLst>
          </p:cNvPr>
          <p:cNvSpPr/>
          <p:nvPr/>
        </p:nvSpPr>
        <p:spPr>
          <a:xfrm>
            <a:off x="7236296" y="5508216"/>
            <a:ext cx="720080" cy="123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EA952F-8E73-4C7F-9BFE-DC7000BD127A}"/>
              </a:ext>
            </a:extLst>
          </p:cNvPr>
          <p:cNvSpPr/>
          <p:nvPr/>
        </p:nvSpPr>
        <p:spPr>
          <a:xfrm>
            <a:off x="3491880" y="2652159"/>
            <a:ext cx="1242088" cy="121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2367</TotalTime>
  <Words>321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Wingdings</vt:lpstr>
      <vt:lpstr>맑은 고딕</vt:lpstr>
      <vt:lpstr>Arial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朴　俊宅</cp:lastModifiedBy>
  <cp:revision>291</cp:revision>
  <dcterms:created xsi:type="dcterms:W3CDTF">2016-06-03T02:04:30Z</dcterms:created>
  <dcterms:modified xsi:type="dcterms:W3CDTF">2021-11-26T06:27:50Z</dcterms:modified>
</cp:coreProperties>
</file>