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f8873df4a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f8873df4a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f8873df4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f8873df4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f8873df4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f8873df4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f86f486f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f86f486f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f8873df4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f8873df4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f8873df4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f8873df4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86f486f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f86f486f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f86f486f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f86f486f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f86f486f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f86f486f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f86f486f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f86f486f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f86f486f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f86f486f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f86f486f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f86f486f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f8873df4a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f8873df4a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f8873df4a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f8873df4a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Top 250 Movies Analysis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16500" y="3610350"/>
            <a:ext cx="34707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Murphy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 Yanis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 Joseph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Haas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production companies create the highest rated films?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50" y="1211462"/>
            <a:ext cx="7405826" cy="362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353600" y="305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production companies create the highest rated films?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50" y="1081525"/>
            <a:ext cx="7766451" cy="38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production companies create the highest rated films?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38" y="1502700"/>
            <a:ext cx="7092426" cy="35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Does genre affect viability to make the top 250?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47625"/>
            <a:ext cx="6893100" cy="37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Does genre influence the runtime in the top 250?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50" y="1340725"/>
            <a:ext cx="7858101" cy="369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 u="sng"/>
              <a:t>Now over to PandasGUI</a:t>
            </a:r>
            <a:endParaRPr b="1" sz="43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Runtime vs Movie Rating: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show there is a slight positive relation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Votes vs Ratings: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6"/>
              <a:t>Statistics show that there is a significant positive relation</a:t>
            </a:r>
            <a:endParaRPr sz="2066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13" y="1358025"/>
            <a:ext cx="704377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within series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598" y="1085325"/>
            <a:ext cx="5092800" cy="38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25" y="542650"/>
            <a:ext cx="8299149" cy="41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75" y="668475"/>
            <a:ext cx="8189049" cy="40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88" y="621325"/>
            <a:ext cx="7677225" cy="40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361600" y="249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release year correlate with Metascore ratings?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00" y="1066675"/>
            <a:ext cx="7678299" cy="38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241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movies with more languages have a higher metascore rating in the top 250 vs single language movies?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8003" t="0"/>
          <a:stretch/>
        </p:blipFill>
        <p:spPr>
          <a:xfrm>
            <a:off x="1073000" y="1492125"/>
            <a:ext cx="7380902" cy="3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