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9A8-D62B-AE40-B9A3-085717CDE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2435" y="1527857"/>
            <a:ext cx="10139422" cy="1654877"/>
          </a:xfrm>
        </p:spPr>
        <p:txBody>
          <a:bodyPr/>
          <a:lstStyle/>
          <a:p>
            <a:r>
              <a:rPr lang="en-US" sz="4800" dirty="0"/>
              <a:t>Improving 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75DFA-4CA0-9F4D-A21C-6B4AD544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194" y="3429000"/>
            <a:ext cx="7766936" cy="1096899"/>
          </a:xfrm>
        </p:spPr>
        <p:txBody>
          <a:bodyPr/>
          <a:lstStyle/>
          <a:p>
            <a:r>
              <a:rPr lang="en-US" dirty="0"/>
              <a:t>Julia Thacker</a:t>
            </a:r>
          </a:p>
        </p:txBody>
      </p:sp>
    </p:spTree>
    <p:extLst>
      <p:ext uri="{BB962C8B-B14F-4D97-AF65-F5344CB8AC3E}">
        <p14:creationId xmlns:p14="http://schemas.microsoft.com/office/powerpoint/2010/main" val="26759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E7-D902-EA47-BC56-18D25C2A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042-05B2-554F-AE62-C87B233E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605"/>
            <a:ext cx="8596668" cy="4397757"/>
          </a:xfrm>
        </p:spPr>
        <p:txBody>
          <a:bodyPr>
            <a:normAutofit/>
          </a:bodyPr>
          <a:lstStyle/>
          <a:p>
            <a:r>
              <a:rPr lang="en-US" sz="2400" dirty="0"/>
              <a:t>An airline is looking to understand the satisfaction of their customers</a:t>
            </a:r>
          </a:p>
          <a:p>
            <a:r>
              <a:rPr lang="en-US" sz="2400" dirty="0"/>
              <a:t>They would like to choose one aspect of the business to improve that will increase the overall satisfaction of the customers</a:t>
            </a:r>
          </a:p>
          <a:p>
            <a:r>
              <a:rPr lang="en-US" sz="2400" dirty="0"/>
              <a:t>Survey data has been collected but needs to be analyzed in greater detail</a:t>
            </a:r>
          </a:p>
        </p:txBody>
      </p:sp>
    </p:spTree>
    <p:extLst>
      <p:ext uri="{BB962C8B-B14F-4D97-AF65-F5344CB8AC3E}">
        <p14:creationId xmlns:p14="http://schemas.microsoft.com/office/powerpoint/2010/main" val="232700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49A0-9497-4642-88E0-BD916DFD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A948-2B55-1D41-84E9-534D1F6E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181"/>
            <a:ext cx="8596668" cy="4386182"/>
          </a:xfrm>
        </p:spPr>
        <p:txBody>
          <a:bodyPr/>
          <a:lstStyle/>
          <a:p>
            <a:r>
              <a:rPr lang="en-US" sz="2400" dirty="0"/>
              <a:t>An initial look at the data shows that younger passengers are often less satisfied</a:t>
            </a:r>
          </a:p>
          <a:p>
            <a:r>
              <a:rPr lang="en-US" sz="2400" dirty="0"/>
              <a:t>Narrowed down potential improvements to inflight entertainment service and inflight Wi-Fi service</a:t>
            </a:r>
          </a:p>
          <a:p>
            <a:r>
              <a:rPr lang="en-US" sz="2400" dirty="0"/>
              <a:t>Computed Naïve Bayes probabilities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2D7-585F-6346-9BBB-3A68068D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B442-A19B-0841-8A06-DCFDD492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881"/>
            <a:ext cx="8596668" cy="4432481"/>
          </a:xfrm>
        </p:spPr>
        <p:txBody>
          <a:bodyPr/>
          <a:lstStyle/>
          <a:p>
            <a:r>
              <a:rPr lang="en-US" sz="2400" dirty="0"/>
              <a:t>Inflight Wi-Fi service had a higher probability of leading to dissatisfied customers</a:t>
            </a:r>
          </a:p>
          <a:p>
            <a:pPr lvl="1"/>
            <a:r>
              <a:rPr lang="en-US" sz="2200" dirty="0"/>
              <a:t>Low Wi-Fi ratings result in dissatisfaction with the whole experience</a:t>
            </a:r>
          </a:p>
          <a:p>
            <a:r>
              <a:rPr lang="en-US" sz="2400" dirty="0"/>
              <a:t>Inflight entertainment already has better ratings overall</a:t>
            </a:r>
          </a:p>
          <a:p>
            <a:r>
              <a:rPr lang="en-US" sz="2400" dirty="0"/>
              <a:t>Improving the inflight Wi-Fi service would be the best choice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6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1259</TotalTime>
  <Words>124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Improving Customer Satisfaction</vt:lpstr>
      <vt:lpstr>Problem</vt:lpstr>
      <vt:lpstr>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Customer Satisfaction</dc:title>
  <dc:creator>Lisa Thacker</dc:creator>
  <cp:lastModifiedBy>Lisa Thacker</cp:lastModifiedBy>
  <cp:revision>2</cp:revision>
  <dcterms:created xsi:type="dcterms:W3CDTF">2021-12-12T02:53:18Z</dcterms:created>
  <dcterms:modified xsi:type="dcterms:W3CDTF">2021-12-12T23:52:34Z</dcterms:modified>
</cp:coreProperties>
</file>