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Pinyon Script"/>
      <p:regular r:id="rId27"/>
    </p:embeddedFont>
    <p:embeddedFont>
      <p:font typeface="Playfair Display"/>
      <p:regular r:id="rId28"/>
      <p:bold r:id="rId29"/>
      <p:italic r:id="rId30"/>
      <p:boldItalic r:id="rId31"/>
    </p:embeddedFont>
    <p:embeddedFont>
      <p:font typeface="Lora"/>
      <p:regular r:id="rId32"/>
      <p:bold r:id="rId33"/>
      <p:italic r:id="rId34"/>
      <p:boldItalic r:id="rId35"/>
    </p:embeddedFon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Hyeongjin Kim"/>
  <p:cmAuthor clrIdx="1" id="1" initials="" lastIdx="2" name="Jeremy Thall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layfairDisplay-regular.fntdata"/><Relationship Id="rId27" Type="http://schemas.openxmlformats.org/officeDocument/2006/relationships/font" Target="fonts/PinyonScript-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layfairDisplay-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4.xml"/><Relationship Id="rId33" Type="http://schemas.openxmlformats.org/officeDocument/2006/relationships/font" Target="fonts/Lora-bold.fntdata"/><Relationship Id="rId10" Type="http://schemas.openxmlformats.org/officeDocument/2006/relationships/slide" Target="slides/slide3.xml"/><Relationship Id="rId32" Type="http://schemas.openxmlformats.org/officeDocument/2006/relationships/font" Target="fonts/Lora-regular.fntdata"/><Relationship Id="rId13" Type="http://schemas.openxmlformats.org/officeDocument/2006/relationships/slide" Target="slides/slide6.xml"/><Relationship Id="rId35" Type="http://schemas.openxmlformats.org/officeDocument/2006/relationships/font" Target="fonts/Lora-boldItalic.fntdata"/><Relationship Id="rId12" Type="http://schemas.openxmlformats.org/officeDocument/2006/relationships/slide" Target="slides/slide5.xml"/><Relationship Id="rId34" Type="http://schemas.openxmlformats.org/officeDocument/2006/relationships/font" Target="fonts/Lora-italic.fntdata"/><Relationship Id="rId15" Type="http://schemas.openxmlformats.org/officeDocument/2006/relationships/slide" Target="slides/slide8.xml"/><Relationship Id="rId37" Type="http://schemas.openxmlformats.org/officeDocument/2006/relationships/font" Target="fonts/HelveticaNeue-bold.fntdata"/><Relationship Id="rId14" Type="http://schemas.openxmlformats.org/officeDocument/2006/relationships/slide" Target="slides/slide7.xml"/><Relationship Id="rId36" Type="http://schemas.openxmlformats.org/officeDocument/2006/relationships/font" Target="fonts/HelveticaNeue-regular.fntdata"/><Relationship Id="rId17" Type="http://schemas.openxmlformats.org/officeDocument/2006/relationships/slide" Target="slides/slide10.xml"/><Relationship Id="rId39" Type="http://schemas.openxmlformats.org/officeDocument/2006/relationships/font" Target="fonts/HelveticaNeue-boldItalic.fntdata"/><Relationship Id="rId16" Type="http://schemas.openxmlformats.org/officeDocument/2006/relationships/slide" Target="slides/slide9.xml"/><Relationship Id="rId38" Type="http://schemas.openxmlformats.org/officeDocument/2006/relationships/font" Target="fonts/HelveticaNeue-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7-13T18:48:21.871">
    <p:pos x="6000" y="0"/>
    <p:text>nice presentation!</p:text>
  </p:cm>
  <p:cm authorId="1" idx="1" dt="2018-07-13T18:48:21.871">
    <p:pos x="6000" y="100"/>
    <p:text>ty!!!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2" dt="2018-07-12T20:48:02.236">
    <p:pos x="192" y="851"/>
    <p:text>Removed Definition:  
Surface Free Energy: Work required to build an area of a given surface. Or …. The excess energy the surface has compared to the bulk.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1" name="Google Shape;1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d6ce9d03b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Google Shape;214;g3d6ce9d03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d88c05c0d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Google Shape;219;g3d88c05c0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d7c3f54ec_1_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d7c3f54ec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Our second research question is</a:t>
            </a:r>
            <a:r>
              <a:rPr b="0" i="0" lang="en" sz="1100" u="none" cap="none" strike="noStrike">
                <a:solidFill>
                  <a:srgbClr val="000000"/>
                </a:solidFill>
                <a:latin typeface="Arial"/>
                <a:ea typeface="Arial"/>
                <a:cs typeface="Arial"/>
                <a:sym typeface="Arial"/>
              </a:rPr>
              <a:t> on the liquid phase separation of </a:t>
            </a:r>
            <a:r>
              <a:rPr lang="en"/>
              <a:t>soft</a:t>
            </a:r>
            <a:r>
              <a:rPr b="0" i="0" lang="en" sz="1100" u="none" cap="none" strike="noStrike">
                <a:solidFill>
                  <a:srgbClr val="000000"/>
                </a:solidFill>
                <a:latin typeface="Arial"/>
                <a:ea typeface="Arial"/>
                <a:cs typeface="Arial"/>
                <a:sym typeface="Arial"/>
              </a:rPr>
              <a:t> silicone gels under </a:t>
            </a:r>
            <a:r>
              <a:rPr lang="en"/>
              <a:t>adhesive contact</a:t>
            </a:r>
            <a:r>
              <a:rPr b="0" i="0" lang="en" sz="1100" u="none" cap="none" strike="noStrike">
                <a:solidFill>
                  <a:srgbClr val="000000"/>
                </a:solidFill>
                <a:latin typeface="Arial"/>
                <a:ea typeface="Arial"/>
                <a:cs typeface="Arial"/>
                <a:sym typeface="Arial"/>
              </a:rPr>
              <a:t>. This is another recent discovery</a:t>
            </a:r>
            <a:r>
              <a:rPr lang="en"/>
              <a:t> in soft materials mechanics, and so it has not yet been fully explained why this phenomenon occurs. My goals is to understand which variables determine the volume of phase separation through a series of experiments.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d7c3f54ec_1_1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3d7c3f54ec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The set-up is identical to Jeremy’s experiments: we sprinkle silica microspheres on a flat, elastic gel substrate.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Now, the focus is on the</a:t>
            </a:r>
            <a:r>
              <a:rPr lang="en">
                <a:solidFill>
                  <a:schemeClr val="dk1"/>
                </a:solidFill>
              </a:rPr>
              <a:t> sharp “cusp” located right next to the particle. If you look at this contact zone with a confocal microscope, what you get to see is the hat show the actual “solid” surface profile, one like this picture. There is this notable, awkward geometry that the gel surface forms and maintains--why? Well, this is the same question Professor Jensen and her colleagues asked back in 2015, and what they did was to compare this images with images from bright-field microscopy. They figured out that this “missing” piece is actually made up of liquid silicone. What is happening here is that some fraction of solvent phase silicone from inside the gel has phase-separated out to grab on to the sphere, creating this sharp contact line that a solid gel cannot possibly attain without a divergent elastic stress.</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So, why care about fluid separation? First, silicone is used everywhere, from vacuum seals, hair products to soft robots, and what we’ve just found out is that whenever soft silicone is in contact with rigid bodies, there is some amount of liquid silicone complicating the contact mechanics. What was previously thought to be a three-phase contact is actually a four-phase contact: the particle, the gel, vapor (most likely air), and liquid silicone!</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d7eb3719d_0_1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Google Shape;242;g3d7eb3719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To dive further in, we first want to measure and quantify the fluid separation volume, and we do this through integration based on confocal profiles. As usual, we did this in MATLAB.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Vunder, the indentation volume, is the volume taken up by the sphere below the plane of undeformed silicone surface, indicated by the black dotted line. </a:t>
            </a:r>
            <a:endParaRPr>
              <a:solidFill>
                <a:schemeClr val="dk1"/>
              </a:solidFill>
            </a:endParaRPr>
          </a:p>
          <a:p>
            <a:pPr indent="0" lvl="0" marL="0" rtl="0">
              <a:spcBef>
                <a:spcPts val="0"/>
              </a:spcBef>
              <a:spcAft>
                <a:spcPts val="0"/>
              </a:spcAft>
              <a:buNone/>
            </a:pPr>
            <a:r>
              <a:rPr lang="en">
                <a:solidFill>
                  <a:schemeClr val="dk1"/>
                </a:solidFill>
              </a:rPr>
              <a:t>Vover is the volume gel substrate that has been pushed up above the original surface. Since liquid PDMS silicone is effectively incompressible, we can calculate the “missing” fluid volume as the difference between these two quantities.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d7c3f54ec_1_4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3d7c3f54ec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So oe obvious variable would affect the fluid volume is the  the</a:t>
            </a:r>
            <a:r>
              <a:rPr lang="en">
                <a:solidFill>
                  <a:schemeClr val="dk1"/>
                </a:solidFill>
              </a:rPr>
              <a:t> indentation volume. The more you indent, press in, the more fluid from phase separates from inside and comes out. Here are some data that we gathered from 4 different silicone substrates with varying stiffnesses (varying Young’s moduli). The names  Gelest and Dow Corning refer to different manufacturers, so they have slightly different compositions. We see that all of our points fall on a linear pattern. This shows that the volume of the phase-separated region scales as a 4/3 - power law with respect to the indentation volume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d7c3f54ec_1_2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d7c3f54ec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While there is no satisfactory theoretical model for this question, the 2015 publication reported the same 4/3 power law. While our data from before showed that this power law holds for silicone with different stiffnesses and different compositions, this data shows that the surface properties of the microspheres do not matter as well.</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d7c3f54ec_1_5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3d7c3f54ec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However, interesting is that for stiffer silicone, it seems like we observe no liquid phase separation. It may be that there is a cutoff in gel stiffness , or it might simply be that we have hit the noise floor. To figure out which is true, I plan to use a micromanipulator to further indent the surface of these stiffer silicone and see if it causes fluid phase separation. In the near future, I also look forward to extending my project to soft gels other than silicone, such as hydrogels.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d55b60a59_2_52:notes"/>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9" name="Google Shape;299;g3d55b60a59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3d6674b807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Google Shape;319;g3d6674b8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d55b60a59_2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Google Shape;125;g3d55b60a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d55b60a59_2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Google Shape;132;g3d55b60a5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d7c3f54ec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Google Shape;147;g3d7c3f54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d55b60a59_2_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Google Shape;161;g3d55b60a5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d6674b807_0_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Google Shape;172;g3d6674b8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d7fa2a35c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Google Shape;187;g3d7fa2a3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d6ce9d03b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Google Shape;192;g3d6ce9d0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d7eb3719d_0_17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Google Shape;205;g3d7eb3719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11111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598400" y="1763225"/>
            <a:ext cx="5947200" cy="1159800"/>
          </a:xfrm>
          <a:prstGeom prst="rect">
            <a:avLst/>
          </a:prstGeom>
        </p:spPr>
        <p:txBody>
          <a:bodyPr anchorCtr="0" anchor="t" bIns="91425" lIns="91425" spcFirstLastPara="1" rIns="91425" wrap="square" tIns="91425"/>
          <a:lstStyle>
            <a:lvl1pPr lvl="0" algn="ctr">
              <a:spcBef>
                <a:spcPts val="0"/>
              </a:spcBef>
              <a:spcAft>
                <a:spcPts val="0"/>
              </a:spcAft>
              <a:buClr>
                <a:srgbClr val="FFFFFF"/>
              </a:buClr>
              <a:buSzPts val="4800"/>
              <a:buNone/>
              <a:defRPr b="1"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p:txBody>
      </p:sp>
      <p:grpSp>
        <p:nvGrpSpPr>
          <p:cNvPr id="11" name="Google Shape;11;p2"/>
          <p:cNvGrpSpPr/>
          <p:nvPr/>
        </p:nvGrpSpPr>
        <p:grpSpPr>
          <a:xfrm>
            <a:off x="3239978" y="-11"/>
            <a:ext cx="2664079" cy="1326980"/>
            <a:chOff x="3578850" y="-50"/>
            <a:chExt cx="1816500" cy="904800"/>
          </a:xfrm>
        </p:grpSpPr>
        <p:sp>
          <p:nvSpPr>
            <p:cNvPr id="12" name="Google Shape;12;p2"/>
            <p:cNvSpPr/>
            <p:nvPr/>
          </p:nvSpPr>
          <p:spPr>
            <a:xfrm rot="10800000">
              <a:off x="3578850" y="-50"/>
              <a:ext cx="1816500" cy="904800"/>
            </a:xfrm>
            <a:prstGeom prst="triangle">
              <a:avLst>
                <a:gd fmla="val 50000" name="adj"/>
              </a:avLst>
            </a:pr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10800000">
              <a:off x="4487250" y="-50"/>
              <a:ext cx="908100" cy="904800"/>
            </a:xfrm>
            <a:prstGeom prst="triangle">
              <a:avLst>
                <a:gd fmla="val 100000" name="adj"/>
              </a:avLst>
            </a:prstGeom>
            <a:solidFill>
              <a:srgbClr val="99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decoration">
  <p:cSld name="BLANK_1">
    <p:spTree>
      <p:nvGrpSpPr>
        <p:cNvPr id="52" name="Shape 52"/>
        <p:cNvGrpSpPr/>
        <p:nvPr/>
      </p:nvGrpSpPr>
      <p:grpSpPr>
        <a:xfrm>
          <a:off x="0" y="0"/>
          <a:ext cx="0" cy="0"/>
          <a:chOff x="0" y="0"/>
          <a:chExt cx="0" cy="0"/>
        </a:xfrm>
      </p:grpSpPr>
      <p:sp>
        <p:nvSpPr>
          <p:cNvPr id="53" name="Google Shape;53;p11"/>
          <p:cNvSpPr/>
          <p:nvPr/>
        </p:nvSpPr>
        <p:spPr>
          <a:xfrm>
            <a:off x="3821306" y="4465658"/>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11"/>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55" name="Shape 55"/>
        <p:cNvGrpSpPr/>
        <p:nvPr/>
      </p:nvGrpSpPr>
      <p:grpSpPr>
        <a:xfrm>
          <a:off x="0" y="0"/>
          <a:ext cx="0" cy="0"/>
          <a:chOff x="0" y="0"/>
          <a:chExt cx="0" cy="0"/>
        </a:xfrm>
      </p:grpSpPr>
      <p:sp>
        <p:nvSpPr>
          <p:cNvPr id="56" name="Google Shape;56;p12"/>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3"/>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111111"/>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1598400" y="1763225"/>
            <a:ext cx="5947200" cy="11598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FFFFFF"/>
              </a:buClr>
              <a:buSzPts val="4800"/>
              <a:buFont typeface="Playfair Display"/>
              <a:buNone/>
              <a:defRPr b="1" i="1" sz="4800" u="none" cap="none" strike="noStrike">
                <a:solidFill>
                  <a:srgbClr val="FFFFFF"/>
                </a:solidFill>
                <a:latin typeface="Playfair Display"/>
                <a:ea typeface="Playfair Display"/>
                <a:cs typeface="Playfair Display"/>
                <a:sym typeface="Playfair Display"/>
              </a:defRPr>
            </a:lvl1pPr>
            <a:lvl2pPr lvl="1" marR="0" rtl="0" algn="ctr">
              <a:lnSpc>
                <a:spcPct val="100000"/>
              </a:lnSpc>
              <a:spcBef>
                <a:spcPts val="0"/>
              </a:spcBef>
              <a:spcAft>
                <a:spcPts val="0"/>
              </a:spcAft>
              <a:buClr>
                <a:srgbClr val="FFFFFF"/>
              </a:buClr>
              <a:buSzPts val="4800"/>
              <a:buFont typeface="Arial"/>
              <a:buNone/>
              <a:defRPr b="1" i="0" sz="4800" u="none" cap="none" strike="noStrike">
                <a:solidFill>
                  <a:srgbClr val="FFFFFF"/>
                </a:solidFill>
                <a:latin typeface="Arial"/>
                <a:ea typeface="Arial"/>
                <a:cs typeface="Arial"/>
                <a:sym typeface="Arial"/>
              </a:defRPr>
            </a:lvl2pPr>
            <a:lvl3pPr lvl="2" marR="0" rtl="0" algn="ctr">
              <a:lnSpc>
                <a:spcPct val="100000"/>
              </a:lnSpc>
              <a:spcBef>
                <a:spcPts val="0"/>
              </a:spcBef>
              <a:spcAft>
                <a:spcPts val="0"/>
              </a:spcAft>
              <a:buClr>
                <a:srgbClr val="FFFFFF"/>
              </a:buClr>
              <a:buSzPts val="4800"/>
              <a:buFont typeface="Arial"/>
              <a:buNone/>
              <a:defRPr b="1" i="0" sz="4800" u="none" cap="none" strike="noStrike">
                <a:solidFill>
                  <a:srgbClr val="FFFFFF"/>
                </a:solidFill>
                <a:latin typeface="Arial"/>
                <a:ea typeface="Arial"/>
                <a:cs typeface="Arial"/>
                <a:sym typeface="Arial"/>
              </a:defRPr>
            </a:lvl3pPr>
            <a:lvl4pPr lvl="3" marR="0" rtl="0" algn="ctr">
              <a:lnSpc>
                <a:spcPct val="100000"/>
              </a:lnSpc>
              <a:spcBef>
                <a:spcPts val="0"/>
              </a:spcBef>
              <a:spcAft>
                <a:spcPts val="0"/>
              </a:spcAft>
              <a:buClr>
                <a:srgbClr val="FFFFFF"/>
              </a:buClr>
              <a:buSzPts val="4800"/>
              <a:buFont typeface="Arial"/>
              <a:buNone/>
              <a:defRPr b="1" i="0" sz="4800" u="none" cap="none" strike="noStrike">
                <a:solidFill>
                  <a:srgbClr val="FFFFFF"/>
                </a:solidFill>
                <a:latin typeface="Arial"/>
                <a:ea typeface="Arial"/>
                <a:cs typeface="Arial"/>
                <a:sym typeface="Arial"/>
              </a:defRPr>
            </a:lvl4pPr>
            <a:lvl5pPr lvl="4" marR="0" rtl="0" algn="ctr">
              <a:lnSpc>
                <a:spcPct val="100000"/>
              </a:lnSpc>
              <a:spcBef>
                <a:spcPts val="0"/>
              </a:spcBef>
              <a:spcAft>
                <a:spcPts val="0"/>
              </a:spcAft>
              <a:buClr>
                <a:srgbClr val="FFFFFF"/>
              </a:buClr>
              <a:buSzPts val="4800"/>
              <a:buFont typeface="Arial"/>
              <a:buNone/>
              <a:defRPr b="1" i="0" sz="4800" u="none" cap="none" strike="noStrike">
                <a:solidFill>
                  <a:srgbClr val="FFFFFF"/>
                </a:solidFill>
                <a:latin typeface="Arial"/>
                <a:ea typeface="Arial"/>
                <a:cs typeface="Arial"/>
                <a:sym typeface="Arial"/>
              </a:defRPr>
            </a:lvl5pPr>
            <a:lvl6pPr lvl="5" marR="0" rtl="0" algn="ctr">
              <a:lnSpc>
                <a:spcPct val="100000"/>
              </a:lnSpc>
              <a:spcBef>
                <a:spcPts val="0"/>
              </a:spcBef>
              <a:spcAft>
                <a:spcPts val="0"/>
              </a:spcAft>
              <a:buClr>
                <a:srgbClr val="FFFFFF"/>
              </a:buClr>
              <a:buSzPts val="4800"/>
              <a:buFont typeface="Arial"/>
              <a:buNone/>
              <a:defRPr b="1" i="0" sz="4800" u="none" cap="none" strike="noStrike">
                <a:solidFill>
                  <a:srgbClr val="FFFFFF"/>
                </a:solidFill>
                <a:latin typeface="Arial"/>
                <a:ea typeface="Arial"/>
                <a:cs typeface="Arial"/>
                <a:sym typeface="Arial"/>
              </a:defRPr>
            </a:lvl6pPr>
            <a:lvl7pPr lvl="6" marR="0" rtl="0" algn="ctr">
              <a:lnSpc>
                <a:spcPct val="100000"/>
              </a:lnSpc>
              <a:spcBef>
                <a:spcPts val="0"/>
              </a:spcBef>
              <a:spcAft>
                <a:spcPts val="0"/>
              </a:spcAft>
              <a:buClr>
                <a:srgbClr val="FFFFFF"/>
              </a:buClr>
              <a:buSzPts val="4800"/>
              <a:buFont typeface="Arial"/>
              <a:buNone/>
              <a:defRPr b="1" i="0" sz="4800" u="none" cap="none" strike="noStrike">
                <a:solidFill>
                  <a:srgbClr val="FFFFFF"/>
                </a:solidFill>
                <a:latin typeface="Arial"/>
                <a:ea typeface="Arial"/>
                <a:cs typeface="Arial"/>
                <a:sym typeface="Arial"/>
              </a:defRPr>
            </a:lvl7pPr>
            <a:lvl8pPr lvl="7" marR="0" rtl="0" algn="ctr">
              <a:lnSpc>
                <a:spcPct val="100000"/>
              </a:lnSpc>
              <a:spcBef>
                <a:spcPts val="0"/>
              </a:spcBef>
              <a:spcAft>
                <a:spcPts val="0"/>
              </a:spcAft>
              <a:buClr>
                <a:srgbClr val="FFFFFF"/>
              </a:buClr>
              <a:buSzPts val="4800"/>
              <a:buFont typeface="Arial"/>
              <a:buNone/>
              <a:defRPr b="1" i="0" sz="4800" u="none" cap="none" strike="noStrike">
                <a:solidFill>
                  <a:srgbClr val="FFFFFF"/>
                </a:solidFill>
                <a:latin typeface="Arial"/>
                <a:ea typeface="Arial"/>
                <a:cs typeface="Arial"/>
                <a:sym typeface="Arial"/>
              </a:defRPr>
            </a:lvl8pPr>
            <a:lvl9pPr lvl="8" marR="0" rtl="0" algn="ctr">
              <a:lnSpc>
                <a:spcPct val="100000"/>
              </a:lnSpc>
              <a:spcBef>
                <a:spcPts val="0"/>
              </a:spcBef>
              <a:spcAft>
                <a:spcPts val="0"/>
              </a:spcAft>
              <a:buClr>
                <a:srgbClr val="FFFFFF"/>
              </a:buClr>
              <a:buSzPts val="4800"/>
              <a:buFont typeface="Arial"/>
              <a:buNone/>
              <a:defRPr b="1" i="0" sz="4800" u="none" cap="none" strike="noStrike">
                <a:solidFill>
                  <a:srgbClr val="FFFFFF"/>
                </a:solidFill>
                <a:latin typeface="Arial"/>
                <a:ea typeface="Arial"/>
                <a:cs typeface="Arial"/>
                <a:sym typeface="Arial"/>
              </a:defRPr>
            </a:lvl9pPr>
          </a:lstStyle>
          <a:p/>
        </p:txBody>
      </p:sp>
      <p:grpSp>
        <p:nvGrpSpPr>
          <p:cNvPr id="67" name="Google Shape;67;p15"/>
          <p:cNvGrpSpPr/>
          <p:nvPr/>
        </p:nvGrpSpPr>
        <p:grpSpPr>
          <a:xfrm>
            <a:off x="3239978" y="-11"/>
            <a:ext cx="2664079" cy="1326980"/>
            <a:chOff x="3578850" y="-50"/>
            <a:chExt cx="1816500" cy="904800"/>
          </a:xfrm>
        </p:grpSpPr>
        <p:sp>
          <p:nvSpPr>
            <p:cNvPr id="68" name="Google Shape;68;p15"/>
            <p:cNvSpPr/>
            <p:nvPr/>
          </p:nvSpPr>
          <p:spPr>
            <a:xfrm rot="10800000">
              <a:off x="3578850" y="-50"/>
              <a:ext cx="1816500" cy="904800"/>
            </a:xfrm>
            <a:prstGeom prst="triangle">
              <a:avLst>
                <a:gd fmla="val 50000" name="adj"/>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rot="10800000">
              <a:off x="4487250" y="-50"/>
              <a:ext cx="908100" cy="904800"/>
            </a:xfrm>
            <a:prstGeom prst="triangle">
              <a:avLst>
                <a:gd fmla="val 100000" name="adj"/>
              </a:avLst>
            </a:prstGeom>
            <a:solidFill>
              <a:srgbClr val="99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70" name="Shape 70"/>
        <p:cNvGrpSpPr/>
        <p:nvPr/>
      </p:nvGrpSpPr>
      <p:grpSpPr>
        <a:xfrm>
          <a:off x="0" y="0"/>
          <a:ext cx="0" cy="0"/>
          <a:chOff x="0" y="0"/>
          <a:chExt cx="0" cy="0"/>
        </a:xfrm>
      </p:grpSpPr>
      <p:sp>
        <p:nvSpPr>
          <p:cNvPr id="71" name="Google Shape;71;p16"/>
          <p:cNvSpPr txBox="1"/>
          <p:nvPr>
            <p:ph type="ctrTitle"/>
          </p:nvPr>
        </p:nvSpPr>
        <p:spPr>
          <a:xfrm>
            <a:off x="2129175" y="1659550"/>
            <a:ext cx="4885800" cy="11598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3600"/>
              <a:buFont typeface="Playfair Display"/>
              <a:buNone/>
              <a:defRPr b="0" i="1" sz="3600" u="none" cap="none" strike="noStrike">
                <a:solidFill>
                  <a:srgbClr val="000000"/>
                </a:solidFill>
                <a:latin typeface="Playfair Display"/>
                <a:ea typeface="Playfair Display"/>
                <a:cs typeface="Playfair Display"/>
                <a:sym typeface="Playfair Display"/>
              </a:defRPr>
            </a:lvl1pPr>
            <a:lvl2pPr lvl="1" marR="0" rtl="0" algn="ctr">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72" name="Google Shape;72;p16"/>
          <p:cNvSpPr txBox="1"/>
          <p:nvPr>
            <p:ph idx="1" type="subTitle"/>
          </p:nvPr>
        </p:nvSpPr>
        <p:spPr>
          <a:xfrm>
            <a:off x="2129175" y="2992450"/>
            <a:ext cx="4885800" cy="784800"/>
          </a:xfrm>
          <a:prstGeom prst="rect">
            <a:avLst/>
          </a:prstGeom>
          <a:noFill/>
          <a:ln>
            <a:noFill/>
          </a:ln>
        </p:spPr>
        <p:txBody>
          <a:bodyPr anchorCtr="0" anchor="t" bIns="91425" lIns="91425" spcFirstLastPara="1" rIns="91425" wrap="square" tIns="91425"/>
          <a:lstStyle>
            <a:lvl1pPr lvl="0" marR="0" rtl="0" algn="ctr">
              <a:lnSpc>
                <a:spcPct val="115000"/>
              </a:lnSpc>
              <a:spcBef>
                <a:spcPts val="0"/>
              </a:spcBef>
              <a:spcAft>
                <a:spcPts val="0"/>
              </a:spcAft>
              <a:buClr>
                <a:srgbClr val="666666"/>
              </a:buClr>
              <a:buSzPts val="1800"/>
              <a:buFont typeface="Lora"/>
              <a:buNone/>
              <a:defRPr b="0" i="0" sz="1800" u="none" cap="none" strike="noStrike">
                <a:solidFill>
                  <a:srgbClr val="666666"/>
                </a:solidFill>
                <a:latin typeface="Lora"/>
                <a:ea typeface="Lora"/>
                <a:cs typeface="Lora"/>
                <a:sym typeface="Lora"/>
              </a:defRPr>
            </a:lvl1pPr>
            <a:lvl2pPr lvl="1" marR="0" rtl="0" algn="ctr">
              <a:lnSpc>
                <a:spcPct val="115000"/>
              </a:lnSpc>
              <a:spcBef>
                <a:spcPts val="0"/>
              </a:spcBef>
              <a:spcAft>
                <a:spcPts val="0"/>
              </a:spcAft>
              <a:buClr>
                <a:srgbClr val="666666"/>
              </a:buClr>
              <a:buSzPts val="1800"/>
              <a:buFont typeface="Lora"/>
              <a:buNone/>
              <a:defRPr b="0" i="0" sz="1800" u="none" cap="none" strike="noStrike">
                <a:solidFill>
                  <a:srgbClr val="666666"/>
                </a:solidFill>
                <a:latin typeface="Lora"/>
                <a:ea typeface="Lora"/>
                <a:cs typeface="Lora"/>
                <a:sym typeface="Lora"/>
              </a:defRPr>
            </a:lvl2pPr>
            <a:lvl3pPr lvl="2" marR="0" rtl="0" algn="ctr">
              <a:lnSpc>
                <a:spcPct val="115000"/>
              </a:lnSpc>
              <a:spcBef>
                <a:spcPts val="0"/>
              </a:spcBef>
              <a:spcAft>
                <a:spcPts val="0"/>
              </a:spcAft>
              <a:buClr>
                <a:srgbClr val="666666"/>
              </a:buClr>
              <a:buSzPts val="1800"/>
              <a:buFont typeface="Lora"/>
              <a:buNone/>
              <a:defRPr b="0" i="0" sz="1800" u="none" cap="none" strike="noStrike">
                <a:solidFill>
                  <a:srgbClr val="666666"/>
                </a:solidFill>
                <a:latin typeface="Lora"/>
                <a:ea typeface="Lora"/>
                <a:cs typeface="Lora"/>
                <a:sym typeface="Lora"/>
              </a:defRPr>
            </a:lvl3pPr>
            <a:lvl4pPr lvl="3" marR="0" rtl="0" algn="ctr">
              <a:lnSpc>
                <a:spcPct val="115000"/>
              </a:lnSpc>
              <a:spcBef>
                <a:spcPts val="0"/>
              </a:spcBef>
              <a:spcAft>
                <a:spcPts val="0"/>
              </a:spcAft>
              <a:buClr>
                <a:srgbClr val="666666"/>
              </a:buClr>
              <a:buSzPts val="2000"/>
              <a:buFont typeface="Lora"/>
              <a:buNone/>
              <a:defRPr b="0" i="0" sz="2000" u="none" cap="none" strike="noStrike">
                <a:solidFill>
                  <a:srgbClr val="666666"/>
                </a:solidFill>
                <a:latin typeface="Lora"/>
                <a:ea typeface="Lora"/>
                <a:cs typeface="Lora"/>
                <a:sym typeface="Lora"/>
              </a:defRPr>
            </a:lvl4pPr>
            <a:lvl5pPr lvl="4" marR="0" rtl="0" algn="ctr">
              <a:lnSpc>
                <a:spcPct val="115000"/>
              </a:lnSpc>
              <a:spcBef>
                <a:spcPts val="0"/>
              </a:spcBef>
              <a:spcAft>
                <a:spcPts val="0"/>
              </a:spcAft>
              <a:buClr>
                <a:srgbClr val="666666"/>
              </a:buClr>
              <a:buSzPts val="2000"/>
              <a:buFont typeface="Lora"/>
              <a:buNone/>
              <a:defRPr b="0" i="0" sz="2000" u="none" cap="none" strike="noStrike">
                <a:solidFill>
                  <a:srgbClr val="666666"/>
                </a:solidFill>
                <a:latin typeface="Lora"/>
                <a:ea typeface="Lora"/>
                <a:cs typeface="Lora"/>
                <a:sym typeface="Lora"/>
              </a:defRPr>
            </a:lvl5pPr>
            <a:lvl6pPr lvl="5" marR="0" rtl="0" algn="ctr">
              <a:lnSpc>
                <a:spcPct val="115000"/>
              </a:lnSpc>
              <a:spcBef>
                <a:spcPts val="0"/>
              </a:spcBef>
              <a:spcAft>
                <a:spcPts val="0"/>
              </a:spcAft>
              <a:buClr>
                <a:srgbClr val="666666"/>
              </a:buClr>
              <a:buSzPts val="2000"/>
              <a:buFont typeface="Lora"/>
              <a:buNone/>
              <a:defRPr b="0" i="0" sz="2000" u="none" cap="none" strike="noStrike">
                <a:solidFill>
                  <a:srgbClr val="666666"/>
                </a:solidFill>
                <a:latin typeface="Lora"/>
                <a:ea typeface="Lora"/>
                <a:cs typeface="Lora"/>
                <a:sym typeface="Lora"/>
              </a:defRPr>
            </a:lvl6pPr>
            <a:lvl7pPr lvl="6" marR="0" rtl="0" algn="ctr">
              <a:lnSpc>
                <a:spcPct val="115000"/>
              </a:lnSpc>
              <a:spcBef>
                <a:spcPts val="0"/>
              </a:spcBef>
              <a:spcAft>
                <a:spcPts val="0"/>
              </a:spcAft>
              <a:buClr>
                <a:srgbClr val="666666"/>
              </a:buClr>
              <a:buSzPts val="2000"/>
              <a:buFont typeface="Lora"/>
              <a:buNone/>
              <a:defRPr b="0" i="0" sz="2000" u="none" cap="none" strike="noStrike">
                <a:solidFill>
                  <a:srgbClr val="666666"/>
                </a:solidFill>
                <a:latin typeface="Lora"/>
                <a:ea typeface="Lora"/>
                <a:cs typeface="Lora"/>
                <a:sym typeface="Lora"/>
              </a:defRPr>
            </a:lvl7pPr>
            <a:lvl8pPr lvl="7" marR="0" rtl="0" algn="ctr">
              <a:lnSpc>
                <a:spcPct val="115000"/>
              </a:lnSpc>
              <a:spcBef>
                <a:spcPts val="0"/>
              </a:spcBef>
              <a:spcAft>
                <a:spcPts val="0"/>
              </a:spcAft>
              <a:buClr>
                <a:srgbClr val="666666"/>
              </a:buClr>
              <a:buSzPts val="2000"/>
              <a:buFont typeface="Lora"/>
              <a:buNone/>
              <a:defRPr b="0" i="0" sz="2000" u="none" cap="none" strike="noStrike">
                <a:solidFill>
                  <a:srgbClr val="666666"/>
                </a:solidFill>
                <a:latin typeface="Lora"/>
                <a:ea typeface="Lora"/>
                <a:cs typeface="Lora"/>
                <a:sym typeface="Lora"/>
              </a:defRPr>
            </a:lvl8pPr>
            <a:lvl9pPr lvl="8" marR="0" rtl="0" algn="ctr">
              <a:lnSpc>
                <a:spcPct val="115000"/>
              </a:lnSpc>
              <a:spcBef>
                <a:spcPts val="0"/>
              </a:spcBef>
              <a:spcAft>
                <a:spcPts val="0"/>
              </a:spcAft>
              <a:buClr>
                <a:srgbClr val="666666"/>
              </a:buClr>
              <a:buSzPts val="2000"/>
              <a:buFont typeface="Lora"/>
              <a:buNone/>
              <a:defRPr b="0" i="0" sz="2000" u="none" cap="none" strike="noStrike">
                <a:solidFill>
                  <a:srgbClr val="666666"/>
                </a:solidFill>
                <a:latin typeface="Lora"/>
                <a:ea typeface="Lora"/>
                <a:cs typeface="Lora"/>
                <a:sym typeface="Lora"/>
              </a:defRPr>
            </a:lvl9pPr>
          </a:lstStyle>
          <a:p/>
        </p:txBody>
      </p:sp>
      <p:sp>
        <p:nvSpPr>
          <p:cNvPr id="73" name="Google Shape;73;p16"/>
          <p:cNvSpPr/>
          <p:nvPr/>
        </p:nvSpPr>
        <p:spPr>
          <a:xfrm rot="10800000">
            <a:off x="3269346" y="-44122"/>
            <a:ext cx="2605500" cy="12978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74" name="Shape 74"/>
        <p:cNvGrpSpPr/>
        <p:nvPr/>
      </p:nvGrpSpPr>
      <p:grpSpPr>
        <a:xfrm>
          <a:off x="0" y="0"/>
          <a:ext cx="0" cy="0"/>
          <a:chOff x="0" y="0"/>
          <a:chExt cx="0" cy="0"/>
        </a:xfrm>
      </p:grpSpPr>
      <p:sp>
        <p:nvSpPr>
          <p:cNvPr id="75" name="Google Shape;75;p17"/>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800"/>
              <a:buFont typeface="Playfair Display"/>
              <a:buNone/>
              <a:defRPr b="0" i="1" sz="1800" u="none" cap="none" strike="noStrike">
                <a:solidFill>
                  <a:srgbClr val="000000"/>
                </a:solidFill>
                <a:latin typeface="Playfair Display"/>
                <a:ea typeface="Playfair Display"/>
                <a:cs typeface="Playfair Display"/>
                <a:sym typeface="Playfair Display"/>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76" name="Google Shape;76;p17"/>
          <p:cNvSpPr txBox="1"/>
          <p:nvPr>
            <p:ph idx="1" type="body"/>
          </p:nvPr>
        </p:nvSpPr>
        <p:spPr>
          <a:xfrm>
            <a:off x="1031425" y="1351100"/>
            <a:ext cx="7081200" cy="3462300"/>
          </a:xfrm>
          <a:prstGeom prst="rect">
            <a:avLst/>
          </a:prstGeom>
          <a:noFill/>
          <a:ln>
            <a:noFill/>
          </a:ln>
        </p:spPr>
        <p:txBody>
          <a:bodyPr anchorCtr="0" anchor="t" bIns="91425" lIns="91425" spcFirstLastPara="1" rIns="91425" wrap="square" tIns="91425"/>
          <a:lstStyle>
            <a:lvl1pPr indent="-381000" lvl="0" marL="457200" marR="0" rtl="0" algn="l">
              <a:lnSpc>
                <a:spcPct val="115000"/>
              </a:lnSpc>
              <a:spcBef>
                <a:spcPts val="600"/>
              </a:spcBef>
              <a:spcAft>
                <a:spcPts val="0"/>
              </a:spcAft>
              <a:buClr>
                <a:srgbClr val="CC0000"/>
              </a:buClr>
              <a:buSzPts val="2400"/>
              <a:buFont typeface="Lora"/>
              <a:buChar char="◈"/>
              <a:defRPr b="0" i="0" sz="2400" u="none" cap="none" strike="noStrike">
                <a:solidFill>
                  <a:srgbClr val="000000"/>
                </a:solidFill>
                <a:latin typeface="Lora"/>
                <a:ea typeface="Lora"/>
                <a:cs typeface="Lora"/>
                <a:sym typeface="Lora"/>
              </a:defRPr>
            </a:lvl1pPr>
            <a:lvl2pPr indent="-355600" lvl="1" marL="9144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2pPr>
            <a:lvl3pPr indent="-355600" lvl="2" marL="13716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3pPr>
            <a:lvl4pPr indent="-355600" lvl="3" marL="18288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4pPr>
            <a:lvl5pPr indent="-355600" lvl="4" marL="22860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5pPr>
            <a:lvl6pPr indent="-355600" lvl="5" marL="27432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6pPr>
            <a:lvl7pPr indent="-355600" lvl="6" marL="32004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7pPr>
            <a:lvl8pPr indent="-355600" lvl="7" marL="3657600" marR="0" rtl="0" algn="l">
              <a:lnSpc>
                <a:spcPct val="115000"/>
              </a:lnSpc>
              <a:spcBef>
                <a:spcPts val="0"/>
              </a:spcBef>
              <a:spcAft>
                <a:spcPts val="0"/>
              </a:spcAft>
              <a:buClr>
                <a:srgbClr val="000000"/>
              </a:buClr>
              <a:buSzPts val="2000"/>
              <a:buFont typeface="Lora"/>
              <a:buChar char="○"/>
              <a:defRPr b="0" i="0" sz="2000" u="none" cap="none" strike="noStrike">
                <a:solidFill>
                  <a:srgbClr val="000000"/>
                </a:solidFill>
                <a:latin typeface="Lora"/>
                <a:ea typeface="Lora"/>
                <a:cs typeface="Lora"/>
                <a:sym typeface="Lora"/>
              </a:defRPr>
            </a:lvl8pPr>
            <a:lvl9pPr indent="-355600" lvl="8" marL="4114800" marR="0" rtl="0" algn="l">
              <a:lnSpc>
                <a:spcPct val="115000"/>
              </a:lnSpc>
              <a:spcBef>
                <a:spcPts val="0"/>
              </a:spcBef>
              <a:spcAft>
                <a:spcPts val="0"/>
              </a:spcAft>
              <a:buClr>
                <a:srgbClr val="000000"/>
              </a:buClr>
              <a:buSzPts val="2000"/>
              <a:buFont typeface="Lora"/>
              <a:buChar char="■"/>
              <a:defRPr b="0" i="0" sz="2000" u="none" cap="none" strike="noStrike">
                <a:solidFill>
                  <a:srgbClr val="000000"/>
                </a:solidFill>
                <a:latin typeface="Lora"/>
                <a:ea typeface="Lora"/>
                <a:cs typeface="Lora"/>
                <a:sym typeface="Lora"/>
              </a:defRPr>
            </a:lvl9pPr>
          </a:lstStyle>
          <a:p/>
        </p:txBody>
      </p:sp>
      <p:sp>
        <p:nvSpPr>
          <p:cNvPr id="77" name="Google Shape;77;p17"/>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txBox="1"/>
          <p:nvPr>
            <p:ph idx="12" type="sldNum"/>
          </p:nvPr>
        </p:nvSpPr>
        <p:spPr>
          <a:xfrm>
            <a:off x="-125" y="4813400"/>
            <a:ext cx="9144000" cy="330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9" name="Shape 79"/>
        <p:cNvGrpSpPr/>
        <p:nvPr/>
      </p:nvGrpSpPr>
      <p:grpSpPr>
        <a:xfrm>
          <a:off x="0" y="0"/>
          <a:ext cx="0" cy="0"/>
          <a:chOff x="0" y="0"/>
          <a:chExt cx="0" cy="0"/>
        </a:xfrm>
      </p:grpSpPr>
      <p:sp>
        <p:nvSpPr>
          <p:cNvPr id="80" name="Google Shape;80;p18"/>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800"/>
              <a:buFont typeface="Playfair Display"/>
              <a:buNone/>
              <a:defRPr b="0" i="1" sz="1800" u="none" cap="none" strike="noStrike">
                <a:solidFill>
                  <a:srgbClr val="000000"/>
                </a:solidFill>
                <a:latin typeface="Playfair Display"/>
                <a:ea typeface="Playfair Display"/>
                <a:cs typeface="Playfair Display"/>
                <a:sym typeface="Playfair Display"/>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81" name="Google Shape;81;p18"/>
          <p:cNvSpPr txBox="1"/>
          <p:nvPr>
            <p:ph idx="1" type="body"/>
          </p:nvPr>
        </p:nvSpPr>
        <p:spPr>
          <a:xfrm>
            <a:off x="784100" y="1453625"/>
            <a:ext cx="3677100" cy="3472200"/>
          </a:xfrm>
          <a:prstGeom prst="rect">
            <a:avLst/>
          </a:prstGeom>
          <a:noFill/>
          <a:ln>
            <a:noFill/>
          </a:ln>
        </p:spPr>
        <p:txBody>
          <a:bodyPr anchorCtr="0" anchor="t" bIns="91425" lIns="91425" spcFirstLastPara="1" rIns="91425" wrap="square" tIns="91425"/>
          <a:lstStyle>
            <a:lvl1pPr indent="-355600" lvl="0" marL="457200" marR="0" rtl="0" algn="l">
              <a:lnSpc>
                <a:spcPct val="115000"/>
              </a:lnSpc>
              <a:spcBef>
                <a:spcPts val="60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1pPr>
            <a:lvl2pPr indent="-355600" lvl="1" marL="9144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2pPr>
            <a:lvl3pPr indent="-355600" lvl="2" marL="13716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3pPr>
            <a:lvl4pPr indent="-355600" lvl="3" marL="18288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4pPr>
            <a:lvl5pPr indent="-355600" lvl="4" marL="22860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5pPr>
            <a:lvl6pPr indent="-355600" lvl="5" marL="27432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6pPr>
            <a:lvl7pPr indent="-355600" lvl="6" marL="32004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7pPr>
            <a:lvl8pPr indent="-355600" lvl="7" marL="3657600" marR="0" rtl="0" algn="l">
              <a:lnSpc>
                <a:spcPct val="115000"/>
              </a:lnSpc>
              <a:spcBef>
                <a:spcPts val="0"/>
              </a:spcBef>
              <a:spcAft>
                <a:spcPts val="0"/>
              </a:spcAft>
              <a:buClr>
                <a:srgbClr val="000000"/>
              </a:buClr>
              <a:buSzPts val="2000"/>
              <a:buFont typeface="Lora"/>
              <a:buChar char="○"/>
              <a:defRPr b="0" i="0" sz="2000" u="none" cap="none" strike="noStrike">
                <a:solidFill>
                  <a:srgbClr val="000000"/>
                </a:solidFill>
                <a:latin typeface="Lora"/>
                <a:ea typeface="Lora"/>
                <a:cs typeface="Lora"/>
                <a:sym typeface="Lora"/>
              </a:defRPr>
            </a:lvl8pPr>
            <a:lvl9pPr indent="-355600" lvl="8" marL="4114800" marR="0" rtl="0" algn="l">
              <a:lnSpc>
                <a:spcPct val="115000"/>
              </a:lnSpc>
              <a:spcBef>
                <a:spcPts val="0"/>
              </a:spcBef>
              <a:spcAft>
                <a:spcPts val="0"/>
              </a:spcAft>
              <a:buClr>
                <a:srgbClr val="000000"/>
              </a:buClr>
              <a:buSzPts val="2000"/>
              <a:buFont typeface="Lora"/>
              <a:buChar char="■"/>
              <a:defRPr b="0" i="0" sz="2000" u="none" cap="none" strike="noStrike">
                <a:solidFill>
                  <a:srgbClr val="000000"/>
                </a:solidFill>
                <a:latin typeface="Lora"/>
                <a:ea typeface="Lora"/>
                <a:cs typeface="Lora"/>
                <a:sym typeface="Lora"/>
              </a:defRPr>
            </a:lvl9pPr>
          </a:lstStyle>
          <a:p/>
        </p:txBody>
      </p:sp>
      <p:sp>
        <p:nvSpPr>
          <p:cNvPr id="82" name="Google Shape;82;p18"/>
          <p:cNvSpPr txBox="1"/>
          <p:nvPr>
            <p:ph idx="2" type="body"/>
          </p:nvPr>
        </p:nvSpPr>
        <p:spPr>
          <a:xfrm>
            <a:off x="4682718" y="1453625"/>
            <a:ext cx="3677100" cy="3472200"/>
          </a:xfrm>
          <a:prstGeom prst="rect">
            <a:avLst/>
          </a:prstGeom>
          <a:noFill/>
          <a:ln>
            <a:noFill/>
          </a:ln>
        </p:spPr>
        <p:txBody>
          <a:bodyPr anchorCtr="0" anchor="t" bIns="91425" lIns="91425" spcFirstLastPara="1" rIns="91425" wrap="square" tIns="91425"/>
          <a:lstStyle>
            <a:lvl1pPr indent="-355600" lvl="0" marL="457200" marR="0" rtl="0" algn="l">
              <a:lnSpc>
                <a:spcPct val="115000"/>
              </a:lnSpc>
              <a:spcBef>
                <a:spcPts val="60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1pPr>
            <a:lvl2pPr indent="-355600" lvl="1" marL="9144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2pPr>
            <a:lvl3pPr indent="-355600" lvl="2" marL="13716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3pPr>
            <a:lvl4pPr indent="-355600" lvl="3" marL="18288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4pPr>
            <a:lvl5pPr indent="-355600" lvl="4" marL="22860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5pPr>
            <a:lvl6pPr indent="-355600" lvl="5" marL="27432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6pPr>
            <a:lvl7pPr indent="-355600" lvl="6" marL="32004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7pPr>
            <a:lvl8pPr indent="-355600" lvl="7" marL="3657600" marR="0" rtl="0" algn="l">
              <a:lnSpc>
                <a:spcPct val="115000"/>
              </a:lnSpc>
              <a:spcBef>
                <a:spcPts val="0"/>
              </a:spcBef>
              <a:spcAft>
                <a:spcPts val="0"/>
              </a:spcAft>
              <a:buClr>
                <a:srgbClr val="000000"/>
              </a:buClr>
              <a:buSzPts val="2000"/>
              <a:buFont typeface="Lora"/>
              <a:buChar char="○"/>
              <a:defRPr b="0" i="0" sz="2000" u="none" cap="none" strike="noStrike">
                <a:solidFill>
                  <a:srgbClr val="000000"/>
                </a:solidFill>
                <a:latin typeface="Lora"/>
                <a:ea typeface="Lora"/>
                <a:cs typeface="Lora"/>
                <a:sym typeface="Lora"/>
              </a:defRPr>
            </a:lvl8pPr>
            <a:lvl9pPr indent="-355600" lvl="8" marL="4114800" marR="0" rtl="0" algn="l">
              <a:lnSpc>
                <a:spcPct val="115000"/>
              </a:lnSpc>
              <a:spcBef>
                <a:spcPts val="0"/>
              </a:spcBef>
              <a:spcAft>
                <a:spcPts val="0"/>
              </a:spcAft>
              <a:buClr>
                <a:srgbClr val="000000"/>
              </a:buClr>
              <a:buSzPts val="2000"/>
              <a:buFont typeface="Lora"/>
              <a:buChar char="■"/>
              <a:defRPr b="0" i="0" sz="2000" u="none" cap="none" strike="noStrike">
                <a:solidFill>
                  <a:srgbClr val="000000"/>
                </a:solidFill>
                <a:latin typeface="Lora"/>
                <a:ea typeface="Lora"/>
                <a:cs typeface="Lora"/>
                <a:sym typeface="Lora"/>
              </a:defRPr>
            </a:lvl9pPr>
          </a:lstStyle>
          <a:p/>
        </p:txBody>
      </p:sp>
      <p:sp>
        <p:nvSpPr>
          <p:cNvPr id="83" name="Google Shape;83;p18"/>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txBox="1"/>
          <p:nvPr>
            <p:ph idx="12" type="sldNum"/>
          </p:nvPr>
        </p:nvSpPr>
        <p:spPr>
          <a:xfrm>
            <a:off x="-125" y="4813400"/>
            <a:ext cx="9144000" cy="330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5" name="Shape 85"/>
        <p:cNvGrpSpPr/>
        <p:nvPr/>
      </p:nvGrpSpPr>
      <p:grpSpPr>
        <a:xfrm>
          <a:off x="0" y="0"/>
          <a:ext cx="0" cy="0"/>
          <a:chOff x="0" y="0"/>
          <a:chExt cx="0" cy="0"/>
        </a:xfrm>
      </p:grpSpPr>
      <p:sp>
        <p:nvSpPr>
          <p:cNvPr id="86" name="Google Shape;86;p19"/>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800"/>
              <a:buFont typeface="Playfair Display"/>
              <a:buNone/>
              <a:defRPr b="0" i="1" sz="1800" u="none" cap="none" strike="noStrike">
                <a:solidFill>
                  <a:srgbClr val="000000"/>
                </a:solidFill>
                <a:latin typeface="Playfair Display"/>
                <a:ea typeface="Playfair Display"/>
                <a:cs typeface="Playfair Display"/>
                <a:sym typeface="Playfair Display"/>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87" name="Google Shape;87;p19"/>
          <p:cNvSpPr txBox="1"/>
          <p:nvPr>
            <p:ph idx="1" type="body"/>
          </p:nvPr>
        </p:nvSpPr>
        <p:spPr>
          <a:xfrm>
            <a:off x="539000" y="1471725"/>
            <a:ext cx="2579100" cy="3454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60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1pPr>
            <a:lvl2pPr indent="-342900" lvl="1" marL="9144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2pPr>
            <a:lvl3pPr indent="-342900" lvl="2" marL="13716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3pPr>
            <a:lvl4pPr indent="-342900" lvl="3" marL="18288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4pPr>
            <a:lvl5pPr indent="-342900" lvl="4" marL="22860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5pPr>
            <a:lvl6pPr indent="-342900" lvl="5" marL="27432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6pPr>
            <a:lvl7pPr indent="-342900" lvl="6" marL="32004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7pPr>
            <a:lvl8pPr indent="-342900" lvl="7" marL="3657600" marR="0" rtl="0" algn="l">
              <a:lnSpc>
                <a:spcPct val="115000"/>
              </a:lnSpc>
              <a:spcBef>
                <a:spcPts val="0"/>
              </a:spcBef>
              <a:spcAft>
                <a:spcPts val="0"/>
              </a:spcAft>
              <a:buClr>
                <a:srgbClr val="000000"/>
              </a:buClr>
              <a:buSzPts val="1800"/>
              <a:buFont typeface="Lora"/>
              <a:buChar char="○"/>
              <a:defRPr b="0" i="0" sz="1800" u="none" cap="none" strike="noStrike">
                <a:solidFill>
                  <a:srgbClr val="000000"/>
                </a:solidFill>
                <a:latin typeface="Lora"/>
                <a:ea typeface="Lora"/>
                <a:cs typeface="Lora"/>
                <a:sym typeface="Lora"/>
              </a:defRPr>
            </a:lvl8pPr>
            <a:lvl9pPr indent="-342900" lvl="8" marL="4114800" marR="0" rtl="0" algn="l">
              <a:lnSpc>
                <a:spcPct val="115000"/>
              </a:lnSpc>
              <a:spcBef>
                <a:spcPts val="0"/>
              </a:spcBef>
              <a:spcAft>
                <a:spcPts val="0"/>
              </a:spcAft>
              <a:buClr>
                <a:srgbClr val="000000"/>
              </a:buClr>
              <a:buSzPts val="1800"/>
              <a:buFont typeface="Lora"/>
              <a:buChar char="■"/>
              <a:defRPr b="0" i="0" sz="1800" u="none" cap="none" strike="noStrike">
                <a:solidFill>
                  <a:srgbClr val="000000"/>
                </a:solidFill>
                <a:latin typeface="Lora"/>
                <a:ea typeface="Lora"/>
                <a:cs typeface="Lora"/>
                <a:sym typeface="Lora"/>
              </a:defRPr>
            </a:lvl9pPr>
          </a:lstStyle>
          <a:p/>
        </p:txBody>
      </p:sp>
      <p:sp>
        <p:nvSpPr>
          <p:cNvPr id="88" name="Google Shape;88;p19"/>
          <p:cNvSpPr txBox="1"/>
          <p:nvPr>
            <p:ph idx="2" type="body"/>
          </p:nvPr>
        </p:nvSpPr>
        <p:spPr>
          <a:xfrm>
            <a:off x="3250326" y="1471725"/>
            <a:ext cx="2579100" cy="3454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60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1pPr>
            <a:lvl2pPr indent="-342900" lvl="1" marL="9144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2pPr>
            <a:lvl3pPr indent="-342900" lvl="2" marL="13716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3pPr>
            <a:lvl4pPr indent="-342900" lvl="3" marL="18288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4pPr>
            <a:lvl5pPr indent="-342900" lvl="4" marL="22860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5pPr>
            <a:lvl6pPr indent="-342900" lvl="5" marL="27432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6pPr>
            <a:lvl7pPr indent="-342900" lvl="6" marL="32004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7pPr>
            <a:lvl8pPr indent="-342900" lvl="7" marL="3657600" marR="0" rtl="0" algn="l">
              <a:lnSpc>
                <a:spcPct val="115000"/>
              </a:lnSpc>
              <a:spcBef>
                <a:spcPts val="0"/>
              </a:spcBef>
              <a:spcAft>
                <a:spcPts val="0"/>
              </a:spcAft>
              <a:buClr>
                <a:srgbClr val="000000"/>
              </a:buClr>
              <a:buSzPts val="1800"/>
              <a:buFont typeface="Lora"/>
              <a:buChar char="○"/>
              <a:defRPr b="0" i="0" sz="1800" u="none" cap="none" strike="noStrike">
                <a:solidFill>
                  <a:srgbClr val="000000"/>
                </a:solidFill>
                <a:latin typeface="Lora"/>
                <a:ea typeface="Lora"/>
                <a:cs typeface="Lora"/>
                <a:sym typeface="Lora"/>
              </a:defRPr>
            </a:lvl8pPr>
            <a:lvl9pPr indent="-342900" lvl="8" marL="4114800" marR="0" rtl="0" algn="l">
              <a:lnSpc>
                <a:spcPct val="115000"/>
              </a:lnSpc>
              <a:spcBef>
                <a:spcPts val="0"/>
              </a:spcBef>
              <a:spcAft>
                <a:spcPts val="0"/>
              </a:spcAft>
              <a:buClr>
                <a:srgbClr val="000000"/>
              </a:buClr>
              <a:buSzPts val="1800"/>
              <a:buFont typeface="Lora"/>
              <a:buChar char="■"/>
              <a:defRPr b="0" i="0" sz="1800" u="none" cap="none" strike="noStrike">
                <a:solidFill>
                  <a:srgbClr val="000000"/>
                </a:solidFill>
                <a:latin typeface="Lora"/>
                <a:ea typeface="Lora"/>
                <a:cs typeface="Lora"/>
                <a:sym typeface="Lora"/>
              </a:defRPr>
            </a:lvl9pPr>
          </a:lstStyle>
          <a:p/>
        </p:txBody>
      </p:sp>
      <p:sp>
        <p:nvSpPr>
          <p:cNvPr id="89" name="Google Shape;89;p19"/>
          <p:cNvSpPr txBox="1"/>
          <p:nvPr>
            <p:ph idx="3" type="body"/>
          </p:nvPr>
        </p:nvSpPr>
        <p:spPr>
          <a:xfrm>
            <a:off x="5961653" y="1471725"/>
            <a:ext cx="2579100" cy="3454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60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1pPr>
            <a:lvl2pPr indent="-342900" lvl="1" marL="9144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2pPr>
            <a:lvl3pPr indent="-342900" lvl="2" marL="13716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3pPr>
            <a:lvl4pPr indent="-342900" lvl="3" marL="18288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4pPr>
            <a:lvl5pPr indent="-342900" lvl="4" marL="22860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5pPr>
            <a:lvl6pPr indent="-342900" lvl="5" marL="27432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6pPr>
            <a:lvl7pPr indent="-342900" lvl="6" marL="3200400" marR="0" rtl="0" algn="l">
              <a:lnSpc>
                <a:spcPct val="115000"/>
              </a:lnSpc>
              <a:spcBef>
                <a:spcPts val="0"/>
              </a:spcBef>
              <a:spcAft>
                <a:spcPts val="0"/>
              </a:spcAft>
              <a:buClr>
                <a:srgbClr val="CC0000"/>
              </a:buClr>
              <a:buSzPts val="1800"/>
              <a:buFont typeface="Lora"/>
              <a:buChar char="⬩"/>
              <a:defRPr b="0" i="0" sz="1800" u="none" cap="none" strike="noStrike">
                <a:solidFill>
                  <a:srgbClr val="000000"/>
                </a:solidFill>
                <a:latin typeface="Lora"/>
                <a:ea typeface="Lora"/>
                <a:cs typeface="Lora"/>
                <a:sym typeface="Lora"/>
              </a:defRPr>
            </a:lvl7pPr>
            <a:lvl8pPr indent="-342900" lvl="7" marL="3657600" marR="0" rtl="0" algn="l">
              <a:lnSpc>
                <a:spcPct val="115000"/>
              </a:lnSpc>
              <a:spcBef>
                <a:spcPts val="0"/>
              </a:spcBef>
              <a:spcAft>
                <a:spcPts val="0"/>
              </a:spcAft>
              <a:buClr>
                <a:srgbClr val="000000"/>
              </a:buClr>
              <a:buSzPts val="1800"/>
              <a:buFont typeface="Lora"/>
              <a:buChar char="○"/>
              <a:defRPr b="0" i="0" sz="1800" u="none" cap="none" strike="noStrike">
                <a:solidFill>
                  <a:srgbClr val="000000"/>
                </a:solidFill>
                <a:latin typeface="Lora"/>
                <a:ea typeface="Lora"/>
                <a:cs typeface="Lora"/>
                <a:sym typeface="Lora"/>
              </a:defRPr>
            </a:lvl8pPr>
            <a:lvl9pPr indent="-342900" lvl="8" marL="4114800" marR="0" rtl="0" algn="l">
              <a:lnSpc>
                <a:spcPct val="115000"/>
              </a:lnSpc>
              <a:spcBef>
                <a:spcPts val="0"/>
              </a:spcBef>
              <a:spcAft>
                <a:spcPts val="0"/>
              </a:spcAft>
              <a:buClr>
                <a:srgbClr val="000000"/>
              </a:buClr>
              <a:buSzPts val="1800"/>
              <a:buFont typeface="Lora"/>
              <a:buChar char="■"/>
              <a:defRPr b="0" i="0" sz="1800" u="none" cap="none" strike="noStrike">
                <a:solidFill>
                  <a:srgbClr val="000000"/>
                </a:solidFill>
                <a:latin typeface="Lora"/>
                <a:ea typeface="Lora"/>
                <a:cs typeface="Lora"/>
                <a:sym typeface="Lora"/>
              </a:defRPr>
            </a:lvl9pPr>
          </a:lstStyle>
          <a:p/>
        </p:txBody>
      </p:sp>
      <p:sp>
        <p:nvSpPr>
          <p:cNvPr id="90" name="Google Shape;90;p19"/>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txBox="1"/>
          <p:nvPr>
            <p:ph idx="12" type="sldNum"/>
          </p:nvPr>
        </p:nvSpPr>
        <p:spPr>
          <a:xfrm>
            <a:off x="-125" y="4813400"/>
            <a:ext cx="9144000" cy="330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800"/>
              <a:buFont typeface="Playfair Display"/>
              <a:buNone/>
              <a:defRPr b="0" i="1" sz="1800" u="none" cap="none" strike="noStrike">
                <a:solidFill>
                  <a:srgbClr val="000000"/>
                </a:solidFill>
                <a:latin typeface="Playfair Display"/>
                <a:ea typeface="Playfair Display"/>
                <a:cs typeface="Playfair Display"/>
                <a:sym typeface="Playfair Display"/>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94" name="Google Shape;94;p20"/>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0"/>
          <p:cNvSpPr txBox="1"/>
          <p:nvPr>
            <p:ph idx="12" type="sldNum"/>
          </p:nvPr>
        </p:nvSpPr>
        <p:spPr>
          <a:xfrm>
            <a:off x="-125" y="4813400"/>
            <a:ext cx="9144000" cy="330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6" name="Shape 96"/>
        <p:cNvGrpSpPr/>
        <p:nvPr/>
      </p:nvGrpSpPr>
      <p:grpSpPr>
        <a:xfrm>
          <a:off x="0" y="0"/>
          <a:ext cx="0" cy="0"/>
          <a:chOff x="0" y="0"/>
          <a:chExt cx="0" cy="0"/>
        </a:xfrm>
      </p:grpSpPr>
      <p:sp>
        <p:nvSpPr>
          <p:cNvPr id="97" name="Google Shape;97;p21"/>
          <p:cNvSpPr txBox="1"/>
          <p:nvPr>
            <p:ph idx="1" type="body"/>
          </p:nvPr>
        </p:nvSpPr>
        <p:spPr>
          <a:xfrm>
            <a:off x="2352350" y="4177700"/>
            <a:ext cx="4439400" cy="519600"/>
          </a:xfrm>
          <a:prstGeom prst="rect">
            <a:avLst/>
          </a:prstGeom>
          <a:noFill/>
          <a:ln>
            <a:noFill/>
          </a:ln>
        </p:spPr>
        <p:txBody>
          <a:bodyPr anchorCtr="0" anchor="b" bIns="91425" lIns="91425" spcFirstLastPara="1" rIns="91425" wrap="square" tIns="91425"/>
          <a:lstStyle>
            <a:lvl1pPr indent="-228600" lvl="0" marL="457200" marR="0" rtl="0" algn="ctr">
              <a:lnSpc>
                <a:spcPct val="115000"/>
              </a:lnSpc>
              <a:spcBef>
                <a:spcPts val="360"/>
              </a:spcBef>
              <a:spcAft>
                <a:spcPts val="0"/>
              </a:spcAft>
              <a:buClr>
                <a:srgbClr val="666666"/>
              </a:buClr>
              <a:buSzPts val="1400"/>
              <a:buFont typeface="Lora"/>
              <a:buNone/>
              <a:defRPr b="0" i="0" sz="1400" u="none" cap="none" strike="noStrike">
                <a:solidFill>
                  <a:srgbClr val="666666"/>
                </a:solidFill>
                <a:latin typeface="Lora"/>
                <a:ea typeface="Lora"/>
                <a:cs typeface="Lora"/>
                <a:sym typeface="Lora"/>
              </a:defRPr>
            </a:lvl1pPr>
          </a:lstStyle>
          <a:p/>
        </p:txBody>
      </p:sp>
      <p:sp>
        <p:nvSpPr>
          <p:cNvPr id="98" name="Google Shape;98;p21"/>
          <p:cNvSpPr/>
          <p:nvPr/>
        </p:nvSpPr>
        <p:spPr>
          <a:xfrm>
            <a:off x="3821306" y="4697309"/>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1"/>
          <p:cNvSpPr txBox="1"/>
          <p:nvPr>
            <p:ph idx="12" type="sldNum"/>
          </p:nvPr>
        </p:nvSpPr>
        <p:spPr>
          <a:xfrm>
            <a:off x="-125" y="4813400"/>
            <a:ext cx="9144000" cy="330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666666"/>
                </a:solidFill>
                <a:latin typeface="Playfair Display"/>
                <a:ea typeface="Playfair Display"/>
                <a:cs typeface="Playfair Display"/>
                <a:sym typeface="Playfair Display"/>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666666"/>
                </a:solidFill>
                <a:latin typeface="Playfair Display"/>
                <a:ea typeface="Playfair Display"/>
                <a:cs typeface="Playfair Display"/>
                <a:sym typeface="Playfair Display"/>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666666"/>
                </a:solidFill>
                <a:latin typeface="Playfair Display"/>
                <a:ea typeface="Playfair Display"/>
                <a:cs typeface="Playfair Display"/>
                <a:sym typeface="Playfair Display"/>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666666"/>
                </a:solidFill>
                <a:latin typeface="Playfair Display"/>
                <a:ea typeface="Playfair Display"/>
                <a:cs typeface="Playfair Display"/>
                <a:sym typeface="Playfair Display"/>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666666"/>
                </a:solidFill>
                <a:latin typeface="Playfair Display"/>
                <a:ea typeface="Playfair Display"/>
                <a:cs typeface="Playfair Display"/>
                <a:sym typeface="Playfair Display"/>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666666"/>
                </a:solidFill>
                <a:latin typeface="Playfair Display"/>
                <a:ea typeface="Playfair Display"/>
                <a:cs typeface="Playfair Display"/>
                <a:sym typeface="Playfair Display"/>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666666"/>
                </a:solidFill>
                <a:latin typeface="Playfair Display"/>
                <a:ea typeface="Playfair Display"/>
                <a:cs typeface="Playfair Display"/>
                <a:sym typeface="Playfair Display"/>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666666"/>
                </a:solidFill>
                <a:latin typeface="Playfair Display"/>
                <a:ea typeface="Playfair Display"/>
                <a:cs typeface="Playfair Display"/>
                <a:sym typeface="Playfair Display"/>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666666"/>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4" name="Shape 14"/>
        <p:cNvGrpSpPr/>
        <p:nvPr/>
      </p:nvGrpSpPr>
      <p:grpSpPr>
        <a:xfrm>
          <a:off x="0" y="0"/>
          <a:ext cx="0" cy="0"/>
          <a:chOff x="0" y="0"/>
          <a:chExt cx="0" cy="0"/>
        </a:xfrm>
      </p:grpSpPr>
      <p:sp>
        <p:nvSpPr>
          <p:cNvPr id="15" name="Google Shape;15;p3"/>
          <p:cNvSpPr txBox="1"/>
          <p:nvPr>
            <p:ph type="ctrTitle"/>
          </p:nvPr>
        </p:nvSpPr>
        <p:spPr>
          <a:xfrm>
            <a:off x="2129175" y="1659550"/>
            <a:ext cx="4885800" cy="1159800"/>
          </a:xfrm>
          <a:prstGeom prst="rect">
            <a:avLst/>
          </a:prstGeom>
        </p:spPr>
        <p:txBody>
          <a:bodyPr anchorCtr="0" anchor="t"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6" name="Google Shape;16;p3"/>
          <p:cNvSpPr txBox="1"/>
          <p:nvPr>
            <p:ph idx="1" type="subTitle"/>
          </p:nvPr>
        </p:nvSpPr>
        <p:spPr>
          <a:xfrm>
            <a:off x="2129175" y="2992450"/>
            <a:ext cx="4885800" cy="7848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800"/>
              <a:buNone/>
              <a:defRPr sz="1800">
                <a:solidFill>
                  <a:srgbClr val="666666"/>
                </a:solidFill>
              </a:defRPr>
            </a:lvl2pPr>
            <a:lvl3pPr lvl="2" rtl="0" algn="ctr">
              <a:spcBef>
                <a:spcPts val="0"/>
              </a:spcBef>
              <a:spcAft>
                <a:spcPts val="0"/>
              </a:spcAft>
              <a:buClr>
                <a:srgbClr val="666666"/>
              </a:buClr>
              <a:buSzPts val="1800"/>
              <a:buNone/>
              <a:defRPr sz="1800">
                <a:solidFill>
                  <a:srgbClr val="666666"/>
                </a:solidFill>
              </a:defRPr>
            </a:lvl3pPr>
            <a:lvl4pPr lvl="3" rtl="0" algn="ctr">
              <a:spcBef>
                <a:spcPts val="0"/>
              </a:spcBef>
              <a:spcAft>
                <a:spcPts val="0"/>
              </a:spcAft>
              <a:buClr>
                <a:srgbClr val="666666"/>
              </a:buClr>
              <a:buSzPts val="2000"/>
              <a:buNone/>
              <a:defRPr>
                <a:solidFill>
                  <a:srgbClr val="666666"/>
                </a:solidFill>
              </a:defRPr>
            </a:lvl4pPr>
            <a:lvl5pPr lvl="4" rtl="0" algn="ctr">
              <a:spcBef>
                <a:spcPts val="0"/>
              </a:spcBef>
              <a:spcAft>
                <a:spcPts val="0"/>
              </a:spcAft>
              <a:buClr>
                <a:srgbClr val="666666"/>
              </a:buClr>
              <a:buSzPts val="2000"/>
              <a:buNone/>
              <a:defRPr>
                <a:solidFill>
                  <a:srgbClr val="666666"/>
                </a:solidFill>
              </a:defRPr>
            </a:lvl5pPr>
            <a:lvl6pPr lvl="5" rtl="0" algn="ctr">
              <a:spcBef>
                <a:spcPts val="0"/>
              </a:spcBef>
              <a:spcAft>
                <a:spcPts val="0"/>
              </a:spcAft>
              <a:buClr>
                <a:srgbClr val="666666"/>
              </a:buClr>
              <a:buSzPts val="2000"/>
              <a:buNone/>
              <a:defRPr>
                <a:solidFill>
                  <a:srgbClr val="666666"/>
                </a:solidFill>
              </a:defRPr>
            </a:lvl6pPr>
            <a:lvl7pPr lvl="6" rtl="0" algn="ctr">
              <a:spcBef>
                <a:spcPts val="0"/>
              </a:spcBef>
              <a:spcAft>
                <a:spcPts val="0"/>
              </a:spcAft>
              <a:buClr>
                <a:srgbClr val="666666"/>
              </a:buClr>
              <a:buSzPts val="2000"/>
              <a:buNone/>
              <a:defRPr>
                <a:solidFill>
                  <a:srgbClr val="666666"/>
                </a:solidFill>
              </a:defRPr>
            </a:lvl7pPr>
            <a:lvl8pPr lvl="7" rtl="0" algn="ctr">
              <a:spcBef>
                <a:spcPts val="0"/>
              </a:spcBef>
              <a:spcAft>
                <a:spcPts val="0"/>
              </a:spcAft>
              <a:buClr>
                <a:srgbClr val="666666"/>
              </a:buClr>
              <a:buSzPts val="2000"/>
              <a:buNone/>
              <a:defRPr>
                <a:solidFill>
                  <a:srgbClr val="666666"/>
                </a:solidFill>
              </a:defRPr>
            </a:lvl8pPr>
            <a:lvl9pPr lvl="8" rtl="0" algn="ctr">
              <a:spcBef>
                <a:spcPts val="0"/>
              </a:spcBef>
              <a:spcAft>
                <a:spcPts val="0"/>
              </a:spcAft>
              <a:buClr>
                <a:srgbClr val="666666"/>
              </a:buClr>
              <a:buSzPts val="2000"/>
              <a:buNone/>
              <a:defRPr>
                <a:solidFill>
                  <a:srgbClr val="666666"/>
                </a:solidFill>
              </a:defRPr>
            </a:lvl9pPr>
          </a:lstStyle>
          <a:p/>
        </p:txBody>
      </p:sp>
      <p:sp>
        <p:nvSpPr>
          <p:cNvPr id="17" name="Google Shape;17;p3"/>
          <p:cNvSpPr/>
          <p:nvPr/>
        </p:nvSpPr>
        <p:spPr>
          <a:xfrm rot="10800000">
            <a:off x="3269346" y="-44122"/>
            <a:ext cx="2605500" cy="12978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decoration">
  <p:cSld name="BLANK_1">
    <p:spTree>
      <p:nvGrpSpPr>
        <p:cNvPr id="100" name="Shape 100"/>
        <p:cNvGrpSpPr/>
        <p:nvPr/>
      </p:nvGrpSpPr>
      <p:grpSpPr>
        <a:xfrm>
          <a:off x="0" y="0"/>
          <a:ext cx="0" cy="0"/>
          <a:chOff x="0" y="0"/>
          <a:chExt cx="0" cy="0"/>
        </a:xfrm>
      </p:grpSpPr>
      <p:sp>
        <p:nvSpPr>
          <p:cNvPr id="101" name="Google Shape;101;p22"/>
          <p:cNvSpPr/>
          <p:nvPr/>
        </p:nvSpPr>
        <p:spPr>
          <a:xfrm>
            <a:off x="3821306" y="4465658"/>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2"/>
          <p:cNvSpPr txBox="1"/>
          <p:nvPr>
            <p:ph idx="12" type="sldNum"/>
          </p:nvPr>
        </p:nvSpPr>
        <p:spPr>
          <a:xfrm>
            <a:off x="-125" y="4813400"/>
            <a:ext cx="9144000" cy="330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103" name="Shape 103"/>
        <p:cNvGrpSpPr/>
        <p:nvPr/>
      </p:nvGrpSpPr>
      <p:grpSpPr>
        <a:xfrm>
          <a:off x="0" y="0"/>
          <a:ext cx="0" cy="0"/>
          <a:chOff x="0" y="0"/>
          <a:chExt cx="0" cy="0"/>
        </a:xfrm>
      </p:grpSpPr>
      <p:sp>
        <p:nvSpPr>
          <p:cNvPr id="104" name="Google Shape;104;p23"/>
          <p:cNvSpPr txBox="1"/>
          <p:nvPr>
            <p:ph idx="12" type="sldNum"/>
          </p:nvPr>
        </p:nvSpPr>
        <p:spPr>
          <a:xfrm>
            <a:off x="-125" y="4813400"/>
            <a:ext cx="9144000" cy="330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105" name="Shape 105"/>
        <p:cNvGrpSpPr/>
        <p:nvPr/>
      </p:nvGrpSpPr>
      <p:grpSpPr>
        <a:xfrm>
          <a:off x="0" y="0"/>
          <a:ext cx="0" cy="0"/>
          <a:chOff x="0" y="0"/>
          <a:chExt cx="0" cy="0"/>
        </a:xfrm>
      </p:grpSpPr>
      <p:sp>
        <p:nvSpPr>
          <p:cNvPr id="106" name="Google Shape;106;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5200"/>
              <a:buFont typeface="Playfair Display"/>
              <a:buNone/>
              <a:defRPr b="0" i="1" sz="5200" u="none" cap="none" strike="noStrike">
                <a:solidFill>
                  <a:srgbClr val="000000"/>
                </a:solidFill>
                <a:latin typeface="Playfair Display"/>
                <a:ea typeface="Playfair Display"/>
                <a:cs typeface="Playfair Display"/>
                <a:sym typeface="Playfair Display"/>
              </a:defRPr>
            </a:lvl1pPr>
            <a:lvl2pPr lvl="1" marR="0" rtl="0" algn="ctr">
              <a:lnSpc>
                <a:spcPct val="100000"/>
              </a:lnSpc>
              <a:spcBef>
                <a:spcPts val="0"/>
              </a:spcBef>
              <a:spcAft>
                <a:spcPts val="0"/>
              </a:spcAft>
              <a:buClr>
                <a:srgbClr val="000000"/>
              </a:buClr>
              <a:buSzPts val="5200"/>
              <a:buFont typeface="Arial"/>
              <a:buNone/>
              <a:defRPr b="1"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None/>
              <a:defRPr b="1"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None/>
              <a:defRPr b="1"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None/>
              <a:defRPr b="1"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None/>
              <a:defRPr b="1"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None/>
              <a:defRPr b="1"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None/>
              <a:defRPr b="1"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None/>
              <a:defRPr b="1" i="0" sz="5200" u="none" cap="none" strike="noStrike">
                <a:solidFill>
                  <a:srgbClr val="000000"/>
                </a:solidFill>
                <a:latin typeface="Arial"/>
                <a:ea typeface="Arial"/>
                <a:cs typeface="Arial"/>
                <a:sym typeface="Arial"/>
              </a:defRPr>
            </a:lvl9pPr>
          </a:lstStyle>
          <a:p/>
        </p:txBody>
      </p:sp>
      <p:sp>
        <p:nvSpPr>
          <p:cNvPr id="107" name="Google Shape;107;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600"/>
              </a:spcBef>
              <a:spcAft>
                <a:spcPts val="0"/>
              </a:spcAft>
              <a:buClr>
                <a:srgbClr val="CC0000"/>
              </a:buClr>
              <a:buSzPts val="2800"/>
              <a:buFont typeface="Lora"/>
              <a:buNone/>
              <a:defRPr b="0" i="0" sz="2800" u="none" cap="none" strike="noStrike">
                <a:solidFill>
                  <a:srgbClr val="000000"/>
                </a:solidFill>
                <a:latin typeface="Lora"/>
                <a:ea typeface="Lora"/>
                <a:cs typeface="Lora"/>
                <a:sym typeface="Lora"/>
              </a:defRPr>
            </a:lvl1pPr>
            <a:lvl2pPr lvl="1" marR="0" rtl="0" algn="ctr">
              <a:lnSpc>
                <a:spcPct val="100000"/>
              </a:lnSpc>
              <a:spcBef>
                <a:spcPts val="0"/>
              </a:spcBef>
              <a:spcAft>
                <a:spcPts val="0"/>
              </a:spcAft>
              <a:buClr>
                <a:srgbClr val="CC0000"/>
              </a:buClr>
              <a:buSzPts val="2800"/>
              <a:buFont typeface="Lora"/>
              <a:buNone/>
              <a:defRPr b="0" i="0" sz="2800" u="none" cap="none" strike="noStrike">
                <a:solidFill>
                  <a:srgbClr val="000000"/>
                </a:solidFill>
                <a:latin typeface="Lora"/>
                <a:ea typeface="Lora"/>
                <a:cs typeface="Lora"/>
                <a:sym typeface="Lora"/>
              </a:defRPr>
            </a:lvl2pPr>
            <a:lvl3pPr lvl="2" marR="0" rtl="0" algn="ctr">
              <a:lnSpc>
                <a:spcPct val="100000"/>
              </a:lnSpc>
              <a:spcBef>
                <a:spcPts val="0"/>
              </a:spcBef>
              <a:spcAft>
                <a:spcPts val="0"/>
              </a:spcAft>
              <a:buClr>
                <a:srgbClr val="CC0000"/>
              </a:buClr>
              <a:buSzPts val="2800"/>
              <a:buFont typeface="Lora"/>
              <a:buNone/>
              <a:defRPr b="0" i="0" sz="2800" u="none" cap="none" strike="noStrike">
                <a:solidFill>
                  <a:srgbClr val="000000"/>
                </a:solidFill>
                <a:latin typeface="Lora"/>
                <a:ea typeface="Lora"/>
                <a:cs typeface="Lora"/>
                <a:sym typeface="Lora"/>
              </a:defRPr>
            </a:lvl3pPr>
            <a:lvl4pPr lvl="3" marR="0" rtl="0" algn="ctr">
              <a:lnSpc>
                <a:spcPct val="100000"/>
              </a:lnSpc>
              <a:spcBef>
                <a:spcPts val="0"/>
              </a:spcBef>
              <a:spcAft>
                <a:spcPts val="0"/>
              </a:spcAft>
              <a:buClr>
                <a:srgbClr val="CC0000"/>
              </a:buClr>
              <a:buSzPts val="2800"/>
              <a:buFont typeface="Lora"/>
              <a:buNone/>
              <a:defRPr b="0" i="0" sz="2800" u="none" cap="none" strike="noStrike">
                <a:solidFill>
                  <a:srgbClr val="000000"/>
                </a:solidFill>
                <a:latin typeface="Lora"/>
                <a:ea typeface="Lora"/>
                <a:cs typeface="Lora"/>
                <a:sym typeface="Lora"/>
              </a:defRPr>
            </a:lvl4pPr>
            <a:lvl5pPr lvl="4" marR="0" rtl="0" algn="ctr">
              <a:lnSpc>
                <a:spcPct val="100000"/>
              </a:lnSpc>
              <a:spcBef>
                <a:spcPts val="0"/>
              </a:spcBef>
              <a:spcAft>
                <a:spcPts val="0"/>
              </a:spcAft>
              <a:buClr>
                <a:srgbClr val="CC0000"/>
              </a:buClr>
              <a:buSzPts val="2800"/>
              <a:buFont typeface="Lora"/>
              <a:buNone/>
              <a:defRPr b="0" i="0" sz="2800" u="none" cap="none" strike="noStrike">
                <a:solidFill>
                  <a:srgbClr val="000000"/>
                </a:solidFill>
                <a:latin typeface="Lora"/>
                <a:ea typeface="Lora"/>
                <a:cs typeface="Lora"/>
                <a:sym typeface="Lora"/>
              </a:defRPr>
            </a:lvl5pPr>
            <a:lvl6pPr lvl="5" marR="0" rtl="0" algn="ctr">
              <a:lnSpc>
                <a:spcPct val="100000"/>
              </a:lnSpc>
              <a:spcBef>
                <a:spcPts val="0"/>
              </a:spcBef>
              <a:spcAft>
                <a:spcPts val="0"/>
              </a:spcAft>
              <a:buClr>
                <a:srgbClr val="CC0000"/>
              </a:buClr>
              <a:buSzPts val="2800"/>
              <a:buFont typeface="Lora"/>
              <a:buNone/>
              <a:defRPr b="0" i="0" sz="2800" u="none" cap="none" strike="noStrike">
                <a:solidFill>
                  <a:srgbClr val="000000"/>
                </a:solidFill>
                <a:latin typeface="Lora"/>
                <a:ea typeface="Lora"/>
                <a:cs typeface="Lora"/>
                <a:sym typeface="Lora"/>
              </a:defRPr>
            </a:lvl6pPr>
            <a:lvl7pPr lvl="6" marR="0" rtl="0" algn="ctr">
              <a:lnSpc>
                <a:spcPct val="100000"/>
              </a:lnSpc>
              <a:spcBef>
                <a:spcPts val="0"/>
              </a:spcBef>
              <a:spcAft>
                <a:spcPts val="0"/>
              </a:spcAft>
              <a:buClr>
                <a:srgbClr val="CC0000"/>
              </a:buClr>
              <a:buSzPts val="2800"/>
              <a:buFont typeface="Lora"/>
              <a:buNone/>
              <a:defRPr b="0" i="0" sz="2800" u="none" cap="none" strike="noStrike">
                <a:solidFill>
                  <a:srgbClr val="000000"/>
                </a:solidFill>
                <a:latin typeface="Lora"/>
                <a:ea typeface="Lora"/>
                <a:cs typeface="Lora"/>
                <a:sym typeface="Lora"/>
              </a:defRPr>
            </a:lvl7pPr>
            <a:lvl8pPr lvl="7" marR="0" rtl="0" algn="ctr">
              <a:lnSpc>
                <a:spcPct val="100000"/>
              </a:lnSpc>
              <a:spcBef>
                <a:spcPts val="0"/>
              </a:spcBef>
              <a:spcAft>
                <a:spcPts val="0"/>
              </a:spcAft>
              <a:buClr>
                <a:srgbClr val="000000"/>
              </a:buClr>
              <a:buSzPts val="2800"/>
              <a:buFont typeface="Lora"/>
              <a:buNone/>
              <a:defRPr b="0" i="0" sz="2800" u="none" cap="none" strike="noStrike">
                <a:solidFill>
                  <a:srgbClr val="000000"/>
                </a:solidFill>
                <a:latin typeface="Lora"/>
                <a:ea typeface="Lora"/>
                <a:cs typeface="Lora"/>
                <a:sym typeface="Lora"/>
              </a:defRPr>
            </a:lvl8pPr>
            <a:lvl9pPr lvl="8" marR="0" rtl="0" algn="ctr">
              <a:lnSpc>
                <a:spcPct val="100000"/>
              </a:lnSpc>
              <a:spcBef>
                <a:spcPts val="0"/>
              </a:spcBef>
              <a:spcAft>
                <a:spcPts val="0"/>
              </a:spcAft>
              <a:buClr>
                <a:srgbClr val="000000"/>
              </a:buClr>
              <a:buSzPts val="2800"/>
              <a:buFont typeface="Lora"/>
              <a:buNone/>
              <a:defRPr b="0" i="0" sz="2800" u="none" cap="none" strike="noStrike">
                <a:solidFill>
                  <a:srgbClr val="000000"/>
                </a:solidFill>
                <a:latin typeface="Lora"/>
                <a:ea typeface="Lora"/>
                <a:cs typeface="Lora"/>
                <a:sym typeface="Lora"/>
              </a:defRPr>
            </a:lvl9pPr>
          </a:lstStyle>
          <a:p/>
        </p:txBody>
      </p:sp>
      <p:sp>
        <p:nvSpPr>
          <p:cNvPr id="108" name="Google Shape;108;p24"/>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Google Shape;19;p4"/>
          <p:cNvSpPr txBox="1"/>
          <p:nvPr>
            <p:ph idx="1" type="body"/>
          </p:nvPr>
        </p:nvSpPr>
        <p:spPr>
          <a:xfrm>
            <a:off x="2454925" y="1045950"/>
            <a:ext cx="4234200" cy="3188400"/>
          </a:xfrm>
          <a:prstGeom prst="rect">
            <a:avLst/>
          </a:prstGeom>
        </p:spPr>
        <p:txBody>
          <a:bodyPr anchorCtr="0" anchor="t" bIns="91425" lIns="91425" spcFirstLastPara="1" rIns="91425" wrap="square" tIns="91425"/>
          <a:lstStyle>
            <a:lvl1pPr indent="-419100" lvl="0" marL="457200" rtl="0" algn="ctr">
              <a:lnSpc>
                <a:spcPct val="115000"/>
              </a:lnSpc>
              <a:spcBef>
                <a:spcPts val="600"/>
              </a:spcBef>
              <a:spcAft>
                <a:spcPts val="0"/>
              </a:spcAft>
              <a:buSzPts val="3000"/>
              <a:buFont typeface="Playfair Display"/>
              <a:buChar char="◈"/>
              <a:defRPr i="1" sz="3000">
                <a:latin typeface="Playfair Display"/>
                <a:ea typeface="Playfair Display"/>
                <a:cs typeface="Playfair Display"/>
                <a:sym typeface="Playfair Display"/>
              </a:defRPr>
            </a:lvl1pPr>
            <a:lvl2pPr indent="-419100" lvl="1" marL="9144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2pPr>
            <a:lvl3pPr indent="-419100" lvl="2" marL="13716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3pPr>
            <a:lvl4pPr indent="-419100" lvl="3" marL="18288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4pPr>
            <a:lvl5pPr indent="-419100" lvl="4" marL="22860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5pPr>
            <a:lvl6pPr indent="-419100" lvl="5" marL="27432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6pPr>
            <a:lvl7pPr indent="-419100" lvl="6" marL="32004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7pPr>
            <a:lvl8pPr indent="-419100" lvl="7" marL="36576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8pPr>
            <a:lvl9pPr indent="-419100" lvl="8" marL="411480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9pPr>
          </a:lstStyle>
          <a:p/>
        </p:txBody>
      </p:sp>
      <p:sp>
        <p:nvSpPr>
          <p:cNvPr id="20" name="Google Shape;20;p4"/>
          <p:cNvSpPr txBox="1"/>
          <p:nvPr/>
        </p:nvSpPr>
        <p:spPr>
          <a:xfrm>
            <a:off x="3593400" y="-114731"/>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6000">
                <a:solidFill>
                  <a:srgbClr val="CC0000"/>
                </a:solidFill>
                <a:latin typeface="Playfair Display"/>
                <a:ea typeface="Playfair Display"/>
                <a:cs typeface="Playfair Display"/>
                <a:sym typeface="Playfair Display"/>
              </a:rPr>
              <a:t>“</a:t>
            </a:r>
            <a:endParaRPr sz="6000">
              <a:solidFill>
                <a:srgbClr val="CC0000"/>
              </a:solidFill>
              <a:latin typeface="Playfair Display"/>
              <a:ea typeface="Playfair Display"/>
              <a:cs typeface="Playfair Display"/>
              <a:sym typeface="Playfair Display"/>
            </a:endParaRPr>
          </a:p>
        </p:txBody>
      </p:sp>
      <p:sp>
        <p:nvSpPr>
          <p:cNvPr id="21" name="Google Shape;21;p4"/>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4"/>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atin typeface="Playfair Display"/>
                <a:ea typeface="Playfair Display"/>
                <a:cs typeface="Playfair Display"/>
                <a:sym typeface="Playfair Display"/>
              </a:defRPr>
            </a:lvl1pPr>
            <a:lvl2pPr lvl="1">
              <a:buNone/>
              <a:defRPr>
                <a:latin typeface="Playfair Display"/>
                <a:ea typeface="Playfair Display"/>
                <a:cs typeface="Playfair Display"/>
                <a:sym typeface="Playfair Display"/>
              </a:defRPr>
            </a:lvl2pPr>
            <a:lvl3pPr lvl="2">
              <a:buNone/>
              <a:defRPr>
                <a:latin typeface="Playfair Display"/>
                <a:ea typeface="Playfair Display"/>
                <a:cs typeface="Playfair Display"/>
                <a:sym typeface="Playfair Display"/>
              </a:defRPr>
            </a:lvl3pPr>
            <a:lvl4pPr lvl="3">
              <a:buNone/>
              <a:defRPr>
                <a:latin typeface="Playfair Display"/>
                <a:ea typeface="Playfair Display"/>
                <a:cs typeface="Playfair Display"/>
                <a:sym typeface="Playfair Display"/>
              </a:defRPr>
            </a:lvl4pPr>
            <a:lvl5pPr lvl="4">
              <a:buNone/>
              <a:defRPr>
                <a:latin typeface="Playfair Display"/>
                <a:ea typeface="Playfair Display"/>
                <a:cs typeface="Playfair Display"/>
                <a:sym typeface="Playfair Display"/>
              </a:defRPr>
            </a:lvl5pPr>
            <a:lvl6pPr lvl="5">
              <a:buNone/>
              <a:defRPr>
                <a:latin typeface="Playfair Display"/>
                <a:ea typeface="Playfair Display"/>
                <a:cs typeface="Playfair Display"/>
                <a:sym typeface="Playfair Display"/>
              </a:defRPr>
            </a:lvl6pPr>
            <a:lvl7pPr lvl="6">
              <a:buNone/>
              <a:defRPr>
                <a:latin typeface="Playfair Display"/>
                <a:ea typeface="Playfair Display"/>
                <a:cs typeface="Playfair Display"/>
                <a:sym typeface="Playfair Display"/>
              </a:defRPr>
            </a:lvl7pPr>
            <a:lvl8pPr lvl="7">
              <a:buNone/>
              <a:defRPr>
                <a:latin typeface="Playfair Display"/>
                <a:ea typeface="Playfair Display"/>
                <a:cs typeface="Playfair Display"/>
                <a:sym typeface="Playfair Display"/>
              </a:defRPr>
            </a:lvl8pPr>
            <a:lvl9pPr lvl="8">
              <a:buNone/>
              <a:defRPr>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5"/>
          <p:cNvSpPr txBox="1"/>
          <p:nvPr>
            <p:ph idx="1" type="body"/>
          </p:nvPr>
        </p:nvSpPr>
        <p:spPr>
          <a:xfrm>
            <a:off x="1031425" y="1351100"/>
            <a:ext cx="7081200" cy="34623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6" name="Google Shape;26;p5"/>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5"/>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0" name="Google Shape;30;p6"/>
          <p:cNvSpPr txBox="1"/>
          <p:nvPr>
            <p:ph idx="1" type="body"/>
          </p:nvPr>
        </p:nvSpPr>
        <p:spPr>
          <a:xfrm>
            <a:off x="784100" y="1453625"/>
            <a:ext cx="3677100" cy="34722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31" name="Google Shape;31;p6"/>
          <p:cNvSpPr txBox="1"/>
          <p:nvPr>
            <p:ph idx="2" type="body"/>
          </p:nvPr>
        </p:nvSpPr>
        <p:spPr>
          <a:xfrm>
            <a:off x="4682718" y="1453625"/>
            <a:ext cx="3677100" cy="34722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32" name="Google Shape;32;p6"/>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6"/>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4" name="Shape 34"/>
        <p:cNvGrpSpPr/>
        <p:nvPr/>
      </p:nvGrpSpPr>
      <p:grpSpPr>
        <a:xfrm>
          <a:off x="0" y="0"/>
          <a:ext cx="0" cy="0"/>
          <a:chOff x="0" y="0"/>
          <a:chExt cx="0" cy="0"/>
        </a:xfrm>
      </p:grpSpPr>
      <p:sp>
        <p:nvSpPr>
          <p:cNvPr id="35" name="Google Shape;35;p7"/>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6" name="Google Shape;36;p7"/>
          <p:cNvSpPr txBox="1"/>
          <p:nvPr>
            <p:ph idx="1" type="body"/>
          </p:nvPr>
        </p:nvSpPr>
        <p:spPr>
          <a:xfrm>
            <a:off x="539000"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7" name="Google Shape;37;p7"/>
          <p:cNvSpPr txBox="1"/>
          <p:nvPr>
            <p:ph idx="2" type="body"/>
          </p:nvPr>
        </p:nvSpPr>
        <p:spPr>
          <a:xfrm>
            <a:off x="3250326"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 name="Google Shape;38;p7"/>
          <p:cNvSpPr txBox="1"/>
          <p:nvPr>
            <p:ph idx="3" type="body"/>
          </p:nvPr>
        </p:nvSpPr>
        <p:spPr>
          <a:xfrm>
            <a:off x="5961653"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 name="Google Shape;39;p7"/>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Google Shape;40;p7"/>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Google Shape;42;p8"/>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3" name="Google Shape;43;p8"/>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8"/>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9"/>
          <p:cNvSpPr txBox="1"/>
          <p:nvPr>
            <p:ph idx="1" type="body"/>
          </p:nvPr>
        </p:nvSpPr>
        <p:spPr>
          <a:xfrm>
            <a:off x="2352350" y="4177700"/>
            <a:ext cx="4439400" cy="519600"/>
          </a:xfrm>
          <a:prstGeom prst="rect">
            <a:avLst/>
          </a:prstGeom>
        </p:spPr>
        <p:txBody>
          <a:bodyPr anchorCtr="0" anchor="b" bIns="91425" lIns="91425" spcFirstLastPara="1" rIns="91425" wrap="square" tIns="91425"/>
          <a:lstStyle>
            <a:lvl1pPr indent="-228600" lvl="0" marL="457200" algn="ctr">
              <a:spcBef>
                <a:spcPts val="360"/>
              </a:spcBef>
              <a:spcAft>
                <a:spcPts val="0"/>
              </a:spcAft>
              <a:buClr>
                <a:srgbClr val="666666"/>
              </a:buClr>
              <a:buSzPts val="1400"/>
              <a:buNone/>
              <a:defRPr sz="1400">
                <a:solidFill>
                  <a:srgbClr val="666666"/>
                </a:solidFill>
              </a:defRPr>
            </a:lvl1pPr>
          </a:lstStyle>
          <a:p/>
        </p:txBody>
      </p:sp>
      <p:sp>
        <p:nvSpPr>
          <p:cNvPr id="47" name="Google Shape;47;p9"/>
          <p:cNvSpPr/>
          <p:nvPr/>
        </p:nvSpPr>
        <p:spPr>
          <a:xfrm>
            <a:off x="3821306" y="4697309"/>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9"/>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solidFill>
                  <a:srgbClr val="666666"/>
                </a:solidFill>
              </a:defRPr>
            </a:lvl1pPr>
            <a:lvl2pPr lvl="1">
              <a:buNone/>
              <a:defRPr>
                <a:solidFill>
                  <a:srgbClr val="666666"/>
                </a:solidFill>
              </a:defRPr>
            </a:lvl2pPr>
            <a:lvl3pPr lvl="2">
              <a:buNone/>
              <a:defRPr>
                <a:solidFill>
                  <a:srgbClr val="666666"/>
                </a:solidFill>
              </a:defRPr>
            </a:lvl3pPr>
            <a:lvl4pPr lvl="3">
              <a:buNone/>
              <a:defRPr>
                <a:solidFill>
                  <a:srgbClr val="666666"/>
                </a:solidFill>
              </a:defRPr>
            </a:lvl4pPr>
            <a:lvl5pPr lvl="4">
              <a:buNone/>
              <a:defRPr>
                <a:solidFill>
                  <a:srgbClr val="666666"/>
                </a:solidFill>
              </a:defRPr>
            </a:lvl5pPr>
            <a:lvl6pPr lvl="5">
              <a:buNone/>
              <a:defRPr>
                <a:solidFill>
                  <a:srgbClr val="666666"/>
                </a:solidFill>
              </a:defRPr>
            </a:lvl6pPr>
            <a:lvl7pPr lvl="6">
              <a:buNone/>
              <a:defRPr>
                <a:solidFill>
                  <a:srgbClr val="666666"/>
                </a:solidFill>
              </a:defRPr>
            </a:lvl7pPr>
            <a:lvl8pPr lvl="7">
              <a:buNone/>
              <a:defRPr>
                <a:solidFill>
                  <a:srgbClr val="666666"/>
                </a:solidFill>
              </a:defRPr>
            </a:lvl8pPr>
            <a:lvl9pPr lvl="8">
              <a:buNone/>
              <a:defRPr>
                <a:solidFill>
                  <a:srgbClr val="666666"/>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op decoration" type="blank">
  <p:cSld name="BLANK">
    <p:spTree>
      <p:nvGrpSpPr>
        <p:cNvPr id="49" name="Shape 49"/>
        <p:cNvGrpSpPr/>
        <p:nvPr/>
      </p:nvGrpSpPr>
      <p:grpSpPr>
        <a:xfrm>
          <a:off x="0" y="0"/>
          <a:ext cx="0" cy="0"/>
          <a:chOff x="0" y="0"/>
          <a:chExt cx="0" cy="0"/>
        </a:xfrm>
      </p:grpSpPr>
      <p:sp>
        <p:nvSpPr>
          <p:cNvPr id="50" name="Google Shape;50;p10"/>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10"/>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lstStyle>
            <a:lvl1pPr lvl="0" algn="ctr">
              <a:spcBef>
                <a:spcPts val="0"/>
              </a:spcBef>
              <a:spcAft>
                <a:spcPts val="0"/>
              </a:spcAft>
              <a:buSzPts val="1800"/>
              <a:buFont typeface="Playfair Display"/>
              <a:buNone/>
              <a:defRPr i="1" sz="1800">
                <a:latin typeface="Playfair Display"/>
                <a:ea typeface="Playfair Display"/>
                <a:cs typeface="Playfair Display"/>
                <a:sym typeface="Playfair Display"/>
              </a:defRPr>
            </a:lvl1pPr>
            <a:lvl2pPr lvl="1">
              <a:spcBef>
                <a:spcPts val="0"/>
              </a:spcBef>
              <a:spcAft>
                <a:spcPts val="0"/>
              </a:spcAft>
              <a:buSzPts val="3600"/>
              <a:buNone/>
              <a:defRPr b="1" sz="3600"/>
            </a:lvl2pPr>
            <a:lvl3pPr lvl="2">
              <a:spcBef>
                <a:spcPts val="0"/>
              </a:spcBef>
              <a:spcAft>
                <a:spcPts val="0"/>
              </a:spcAft>
              <a:buSzPts val="3600"/>
              <a:buNone/>
              <a:defRPr b="1" sz="3600"/>
            </a:lvl3pPr>
            <a:lvl4pPr lvl="3">
              <a:spcBef>
                <a:spcPts val="0"/>
              </a:spcBef>
              <a:spcAft>
                <a:spcPts val="0"/>
              </a:spcAft>
              <a:buSzPts val="3600"/>
              <a:buNone/>
              <a:defRPr b="1" sz="3600"/>
            </a:lvl4pPr>
            <a:lvl5pPr lvl="4">
              <a:spcBef>
                <a:spcPts val="0"/>
              </a:spcBef>
              <a:spcAft>
                <a:spcPts val="0"/>
              </a:spcAft>
              <a:buSzPts val="3600"/>
              <a:buNone/>
              <a:defRPr b="1" sz="3600"/>
            </a:lvl5pPr>
            <a:lvl6pPr lvl="5">
              <a:spcBef>
                <a:spcPts val="0"/>
              </a:spcBef>
              <a:spcAft>
                <a:spcPts val="0"/>
              </a:spcAft>
              <a:buSzPts val="3600"/>
              <a:buNone/>
              <a:defRPr b="1" sz="3600"/>
            </a:lvl6pPr>
            <a:lvl7pPr lvl="6">
              <a:spcBef>
                <a:spcPts val="0"/>
              </a:spcBef>
              <a:spcAft>
                <a:spcPts val="0"/>
              </a:spcAft>
              <a:buSzPts val="3600"/>
              <a:buNone/>
              <a:defRPr b="1" sz="3600"/>
            </a:lvl7pPr>
            <a:lvl8pPr lvl="7">
              <a:spcBef>
                <a:spcPts val="0"/>
              </a:spcBef>
              <a:spcAft>
                <a:spcPts val="0"/>
              </a:spcAft>
              <a:buSzPts val="3600"/>
              <a:buNone/>
              <a:defRPr b="1" sz="3600"/>
            </a:lvl8pPr>
            <a:lvl9pPr lvl="8">
              <a:spcBef>
                <a:spcPts val="0"/>
              </a:spcBef>
              <a:spcAft>
                <a:spcPts val="0"/>
              </a:spcAft>
              <a:buSzPts val="3600"/>
              <a:buNone/>
              <a:defRPr b="1" sz="3600"/>
            </a:lvl9pPr>
          </a:lstStyle>
          <a:p/>
        </p:txBody>
      </p:sp>
      <p:sp>
        <p:nvSpPr>
          <p:cNvPr id="7" name="Google Shape;7;p1"/>
          <p:cNvSpPr txBox="1"/>
          <p:nvPr>
            <p:ph idx="1" type="body"/>
          </p:nvPr>
        </p:nvSpPr>
        <p:spPr>
          <a:xfrm>
            <a:off x="1031425" y="1351100"/>
            <a:ext cx="7081200" cy="3462300"/>
          </a:xfrm>
          <a:prstGeom prst="rect">
            <a:avLst/>
          </a:prstGeom>
          <a:noFill/>
          <a:ln>
            <a:noFill/>
          </a:ln>
        </p:spPr>
        <p:txBody>
          <a:bodyPr anchorCtr="0" anchor="t" bIns="91425" lIns="91425" spcFirstLastPara="1" rIns="91425" wrap="square" tIns="91425"/>
          <a:lstStyle>
            <a:lvl1pPr indent="-381000" lvl="0" marL="457200">
              <a:lnSpc>
                <a:spcPct val="115000"/>
              </a:lnSpc>
              <a:spcBef>
                <a:spcPts val="600"/>
              </a:spcBef>
              <a:spcAft>
                <a:spcPts val="0"/>
              </a:spcAft>
              <a:buClr>
                <a:srgbClr val="CC0000"/>
              </a:buClr>
              <a:buSzPts val="2400"/>
              <a:buFont typeface="Lora"/>
              <a:buChar char="◈"/>
              <a:defRPr sz="2400">
                <a:latin typeface="Lora"/>
                <a:ea typeface="Lora"/>
                <a:cs typeface="Lora"/>
                <a:sym typeface="Lora"/>
              </a:defRPr>
            </a:lvl1pPr>
            <a:lvl2pPr indent="-355600" lvl="1" marL="914400">
              <a:lnSpc>
                <a:spcPct val="115000"/>
              </a:lnSpc>
              <a:spcBef>
                <a:spcPts val="0"/>
              </a:spcBef>
              <a:spcAft>
                <a:spcPts val="0"/>
              </a:spcAft>
              <a:buClr>
                <a:srgbClr val="CC0000"/>
              </a:buClr>
              <a:buSzPts val="2000"/>
              <a:buFont typeface="Lora"/>
              <a:buChar char="⬥"/>
              <a:defRPr sz="2000">
                <a:latin typeface="Lora"/>
                <a:ea typeface="Lora"/>
                <a:cs typeface="Lora"/>
                <a:sym typeface="Lora"/>
              </a:defRPr>
            </a:lvl2pPr>
            <a:lvl3pPr indent="-355600" lvl="2" marL="1371600">
              <a:lnSpc>
                <a:spcPct val="115000"/>
              </a:lnSpc>
              <a:spcBef>
                <a:spcPts val="0"/>
              </a:spcBef>
              <a:spcAft>
                <a:spcPts val="0"/>
              </a:spcAft>
              <a:buClr>
                <a:srgbClr val="CC0000"/>
              </a:buClr>
              <a:buSzPts val="2000"/>
              <a:buFont typeface="Lora"/>
              <a:buChar char="⬦"/>
              <a:defRPr sz="2000">
                <a:latin typeface="Lora"/>
                <a:ea typeface="Lora"/>
                <a:cs typeface="Lora"/>
                <a:sym typeface="Lora"/>
              </a:defRPr>
            </a:lvl3pPr>
            <a:lvl4pPr indent="-355600" lvl="3" marL="1828800">
              <a:lnSpc>
                <a:spcPct val="115000"/>
              </a:lnSpc>
              <a:spcBef>
                <a:spcPts val="0"/>
              </a:spcBef>
              <a:spcAft>
                <a:spcPts val="0"/>
              </a:spcAft>
              <a:buClr>
                <a:srgbClr val="CC0000"/>
              </a:buClr>
              <a:buSzPts val="2000"/>
              <a:buFont typeface="Lora"/>
              <a:buChar char="⬩"/>
              <a:defRPr sz="2000">
                <a:latin typeface="Lora"/>
                <a:ea typeface="Lora"/>
                <a:cs typeface="Lora"/>
                <a:sym typeface="Lora"/>
              </a:defRPr>
            </a:lvl4pPr>
            <a:lvl5pPr indent="-355600" lvl="4" marL="2286000">
              <a:lnSpc>
                <a:spcPct val="115000"/>
              </a:lnSpc>
              <a:spcBef>
                <a:spcPts val="0"/>
              </a:spcBef>
              <a:spcAft>
                <a:spcPts val="0"/>
              </a:spcAft>
              <a:buClr>
                <a:srgbClr val="CC0000"/>
              </a:buClr>
              <a:buSzPts val="2000"/>
              <a:buFont typeface="Lora"/>
              <a:buChar char="⬩"/>
              <a:defRPr sz="2000">
                <a:latin typeface="Lora"/>
                <a:ea typeface="Lora"/>
                <a:cs typeface="Lora"/>
                <a:sym typeface="Lora"/>
              </a:defRPr>
            </a:lvl5pPr>
            <a:lvl6pPr indent="-355600" lvl="5" marL="2743200">
              <a:lnSpc>
                <a:spcPct val="115000"/>
              </a:lnSpc>
              <a:spcBef>
                <a:spcPts val="0"/>
              </a:spcBef>
              <a:spcAft>
                <a:spcPts val="0"/>
              </a:spcAft>
              <a:buClr>
                <a:srgbClr val="CC0000"/>
              </a:buClr>
              <a:buSzPts val="2000"/>
              <a:buFont typeface="Lora"/>
              <a:buChar char="⬩"/>
              <a:defRPr sz="2000">
                <a:latin typeface="Lora"/>
                <a:ea typeface="Lora"/>
                <a:cs typeface="Lora"/>
                <a:sym typeface="Lora"/>
              </a:defRPr>
            </a:lvl6pPr>
            <a:lvl7pPr indent="-355600" lvl="6" marL="3200400">
              <a:lnSpc>
                <a:spcPct val="115000"/>
              </a:lnSpc>
              <a:spcBef>
                <a:spcPts val="0"/>
              </a:spcBef>
              <a:spcAft>
                <a:spcPts val="0"/>
              </a:spcAft>
              <a:buClr>
                <a:srgbClr val="CC0000"/>
              </a:buClr>
              <a:buSzPts val="2000"/>
              <a:buFont typeface="Lora"/>
              <a:buChar char="⬩"/>
              <a:defRPr sz="2000">
                <a:latin typeface="Lora"/>
                <a:ea typeface="Lora"/>
                <a:cs typeface="Lora"/>
                <a:sym typeface="Lora"/>
              </a:defRPr>
            </a:lvl7pPr>
            <a:lvl8pPr indent="-355600" lvl="7" marL="3657600">
              <a:lnSpc>
                <a:spcPct val="115000"/>
              </a:lnSpc>
              <a:spcBef>
                <a:spcPts val="0"/>
              </a:spcBef>
              <a:spcAft>
                <a:spcPts val="0"/>
              </a:spcAft>
              <a:buSzPts val="2000"/>
              <a:buFont typeface="Lora"/>
              <a:buChar char="○"/>
              <a:defRPr sz="2000">
                <a:latin typeface="Lora"/>
                <a:ea typeface="Lora"/>
                <a:cs typeface="Lora"/>
                <a:sym typeface="Lora"/>
              </a:defRPr>
            </a:lvl8pPr>
            <a:lvl9pPr indent="-355600" lvl="8" marL="4114800">
              <a:lnSpc>
                <a:spcPct val="115000"/>
              </a:lnSpc>
              <a:spcBef>
                <a:spcPts val="0"/>
              </a:spcBef>
              <a:spcAft>
                <a:spcPts val="0"/>
              </a:spcAft>
              <a:buSzPts val="2000"/>
              <a:buFont typeface="Lora"/>
              <a:buChar char="■"/>
              <a:defRPr sz="2000">
                <a:latin typeface="Lora"/>
                <a:ea typeface="Lora"/>
                <a:cs typeface="Lora"/>
                <a:sym typeface="Lora"/>
              </a:defRPr>
            </a:lvl9pPr>
          </a:lstStyle>
          <a:p/>
        </p:txBody>
      </p:sp>
      <p:sp>
        <p:nvSpPr>
          <p:cNvPr id="8" name="Google Shape;8;p1"/>
          <p:cNvSpPr txBox="1"/>
          <p:nvPr>
            <p:ph idx="12" type="sldNum"/>
          </p:nvPr>
        </p:nvSpPr>
        <p:spPr>
          <a:xfrm>
            <a:off x="-125" y="4813400"/>
            <a:ext cx="9144000" cy="330000"/>
          </a:xfrm>
          <a:prstGeom prst="rect">
            <a:avLst/>
          </a:prstGeom>
          <a:noFill/>
          <a:ln>
            <a:noFill/>
          </a:ln>
        </p:spPr>
        <p:txBody>
          <a:bodyPr anchorCtr="0" anchor="t" bIns="91425" lIns="91425" spcFirstLastPara="1" rIns="91425" wrap="square" tIns="91425">
            <a:noAutofit/>
          </a:bodyPr>
          <a:lstStyle>
            <a:lvl1pPr lvl="0" algn="ctr">
              <a:buNone/>
              <a:defRPr sz="1200">
                <a:solidFill>
                  <a:srgbClr val="CC0000"/>
                </a:solidFill>
                <a:latin typeface="Playfair Display"/>
                <a:ea typeface="Playfair Display"/>
                <a:cs typeface="Playfair Display"/>
                <a:sym typeface="Playfair Display"/>
              </a:defRPr>
            </a:lvl1pPr>
            <a:lvl2pPr lvl="1" algn="ctr">
              <a:buNone/>
              <a:defRPr sz="1200">
                <a:solidFill>
                  <a:srgbClr val="CC0000"/>
                </a:solidFill>
                <a:latin typeface="Playfair Display"/>
                <a:ea typeface="Playfair Display"/>
                <a:cs typeface="Playfair Display"/>
                <a:sym typeface="Playfair Display"/>
              </a:defRPr>
            </a:lvl2pPr>
            <a:lvl3pPr lvl="2" algn="ctr">
              <a:buNone/>
              <a:defRPr sz="1200">
                <a:solidFill>
                  <a:srgbClr val="CC0000"/>
                </a:solidFill>
                <a:latin typeface="Playfair Display"/>
                <a:ea typeface="Playfair Display"/>
                <a:cs typeface="Playfair Display"/>
                <a:sym typeface="Playfair Display"/>
              </a:defRPr>
            </a:lvl3pPr>
            <a:lvl4pPr lvl="3" algn="ctr">
              <a:buNone/>
              <a:defRPr sz="1200">
                <a:solidFill>
                  <a:srgbClr val="CC0000"/>
                </a:solidFill>
                <a:latin typeface="Playfair Display"/>
                <a:ea typeface="Playfair Display"/>
                <a:cs typeface="Playfair Display"/>
                <a:sym typeface="Playfair Display"/>
              </a:defRPr>
            </a:lvl4pPr>
            <a:lvl5pPr lvl="4" algn="ctr">
              <a:buNone/>
              <a:defRPr sz="1200">
                <a:solidFill>
                  <a:srgbClr val="CC0000"/>
                </a:solidFill>
                <a:latin typeface="Playfair Display"/>
                <a:ea typeface="Playfair Display"/>
                <a:cs typeface="Playfair Display"/>
                <a:sym typeface="Playfair Display"/>
              </a:defRPr>
            </a:lvl5pPr>
            <a:lvl6pPr lvl="5" algn="ctr">
              <a:buNone/>
              <a:defRPr sz="1200">
                <a:solidFill>
                  <a:srgbClr val="CC0000"/>
                </a:solidFill>
                <a:latin typeface="Playfair Display"/>
                <a:ea typeface="Playfair Display"/>
                <a:cs typeface="Playfair Display"/>
                <a:sym typeface="Playfair Display"/>
              </a:defRPr>
            </a:lvl6pPr>
            <a:lvl7pPr lvl="6" algn="ctr">
              <a:buNone/>
              <a:defRPr sz="1200">
                <a:solidFill>
                  <a:srgbClr val="CC0000"/>
                </a:solidFill>
                <a:latin typeface="Playfair Display"/>
                <a:ea typeface="Playfair Display"/>
                <a:cs typeface="Playfair Display"/>
                <a:sym typeface="Playfair Display"/>
              </a:defRPr>
            </a:lvl7pPr>
            <a:lvl8pPr lvl="7" algn="ctr">
              <a:buNone/>
              <a:defRPr sz="1200">
                <a:solidFill>
                  <a:srgbClr val="CC0000"/>
                </a:solidFill>
                <a:latin typeface="Playfair Display"/>
                <a:ea typeface="Playfair Display"/>
                <a:cs typeface="Playfair Display"/>
                <a:sym typeface="Playfair Display"/>
              </a:defRPr>
            </a:lvl8pPr>
            <a:lvl9pPr lvl="8" algn="ctr">
              <a:buNone/>
              <a:defRPr sz="1200">
                <a:solidFill>
                  <a:srgbClr val="CC0000"/>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800"/>
              <a:buFont typeface="Playfair Display"/>
              <a:buNone/>
              <a:defRPr b="0" i="1" sz="1800" u="none" cap="none" strike="noStrike">
                <a:solidFill>
                  <a:srgbClr val="000000"/>
                </a:solidFill>
                <a:latin typeface="Playfair Display"/>
                <a:ea typeface="Playfair Display"/>
                <a:cs typeface="Playfair Display"/>
                <a:sym typeface="Playfair Display"/>
              </a:defRPr>
            </a:lvl1pPr>
            <a:lvl2pPr lvl="1"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63" name="Google Shape;63;p14"/>
          <p:cNvSpPr txBox="1"/>
          <p:nvPr>
            <p:ph idx="1" type="body"/>
          </p:nvPr>
        </p:nvSpPr>
        <p:spPr>
          <a:xfrm>
            <a:off x="1031425" y="1351100"/>
            <a:ext cx="7081200" cy="3462300"/>
          </a:xfrm>
          <a:prstGeom prst="rect">
            <a:avLst/>
          </a:prstGeom>
          <a:noFill/>
          <a:ln>
            <a:noFill/>
          </a:ln>
        </p:spPr>
        <p:txBody>
          <a:bodyPr anchorCtr="0" anchor="t" bIns="91425" lIns="91425" spcFirstLastPara="1" rIns="91425" wrap="square" tIns="91425"/>
          <a:lstStyle>
            <a:lvl1pPr indent="-381000" lvl="0" marL="457200" marR="0" rtl="0" algn="l">
              <a:lnSpc>
                <a:spcPct val="115000"/>
              </a:lnSpc>
              <a:spcBef>
                <a:spcPts val="600"/>
              </a:spcBef>
              <a:spcAft>
                <a:spcPts val="0"/>
              </a:spcAft>
              <a:buClr>
                <a:srgbClr val="CC0000"/>
              </a:buClr>
              <a:buSzPts val="2400"/>
              <a:buFont typeface="Lora"/>
              <a:buChar char="◈"/>
              <a:defRPr b="0" i="0" sz="2400" u="none" cap="none" strike="noStrike">
                <a:solidFill>
                  <a:srgbClr val="000000"/>
                </a:solidFill>
                <a:latin typeface="Lora"/>
                <a:ea typeface="Lora"/>
                <a:cs typeface="Lora"/>
                <a:sym typeface="Lora"/>
              </a:defRPr>
            </a:lvl1pPr>
            <a:lvl2pPr indent="-355600" lvl="1" marL="9144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2pPr>
            <a:lvl3pPr indent="-355600" lvl="2" marL="13716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3pPr>
            <a:lvl4pPr indent="-355600" lvl="3" marL="18288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4pPr>
            <a:lvl5pPr indent="-355600" lvl="4" marL="22860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5pPr>
            <a:lvl6pPr indent="-355600" lvl="5" marL="27432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6pPr>
            <a:lvl7pPr indent="-355600" lvl="6" marL="3200400" marR="0" rtl="0" algn="l">
              <a:lnSpc>
                <a:spcPct val="115000"/>
              </a:lnSpc>
              <a:spcBef>
                <a:spcPts val="0"/>
              </a:spcBef>
              <a:spcAft>
                <a:spcPts val="0"/>
              </a:spcAft>
              <a:buClr>
                <a:srgbClr val="CC0000"/>
              </a:buClr>
              <a:buSzPts val="2000"/>
              <a:buFont typeface="Lora"/>
              <a:buChar char="⬩"/>
              <a:defRPr b="0" i="0" sz="2000" u="none" cap="none" strike="noStrike">
                <a:solidFill>
                  <a:srgbClr val="000000"/>
                </a:solidFill>
                <a:latin typeface="Lora"/>
                <a:ea typeface="Lora"/>
                <a:cs typeface="Lora"/>
                <a:sym typeface="Lora"/>
              </a:defRPr>
            </a:lvl7pPr>
            <a:lvl8pPr indent="-355600" lvl="7" marL="3657600" marR="0" rtl="0" algn="l">
              <a:lnSpc>
                <a:spcPct val="115000"/>
              </a:lnSpc>
              <a:spcBef>
                <a:spcPts val="0"/>
              </a:spcBef>
              <a:spcAft>
                <a:spcPts val="0"/>
              </a:spcAft>
              <a:buClr>
                <a:srgbClr val="000000"/>
              </a:buClr>
              <a:buSzPts val="2000"/>
              <a:buFont typeface="Lora"/>
              <a:buChar char="○"/>
              <a:defRPr b="0" i="0" sz="2000" u="none" cap="none" strike="noStrike">
                <a:solidFill>
                  <a:srgbClr val="000000"/>
                </a:solidFill>
                <a:latin typeface="Lora"/>
                <a:ea typeface="Lora"/>
                <a:cs typeface="Lora"/>
                <a:sym typeface="Lora"/>
              </a:defRPr>
            </a:lvl8pPr>
            <a:lvl9pPr indent="-355600" lvl="8" marL="4114800" marR="0" rtl="0" algn="l">
              <a:lnSpc>
                <a:spcPct val="115000"/>
              </a:lnSpc>
              <a:spcBef>
                <a:spcPts val="0"/>
              </a:spcBef>
              <a:spcAft>
                <a:spcPts val="0"/>
              </a:spcAft>
              <a:buClr>
                <a:srgbClr val="000000"/>
              </a:buClr>
              <a:buSzPts val="2000"/>
              <a:buFont typeface="Lora"/>
              <a:buChar char="■"/>
              <a:defRPr b="0" i="0" sz="2000" u="none" cap="none" strike="noStrike">
                <a:solidFill>
                  <a:srgbClr val="000000"/>
                </a:solidFill>
                <a:latin typeface="Lora"/>
                <a:ea typeface="Lora"/>
                <a:cs typeface="Lora"/>
                <a:sym typeface="Lora"/>
              </a:defRPr>
            </a:lvl9pPr>
          </a:lstStyle>
          <a:p/>
        </p:txBody>
      </p:sp>
      <p:sp>
        <p:nvSpPr>
          <p:cNvPr id="64" name="Google Shape;64;p14"/>
          <p:cNvSpPr txBox="1"/>
          <p:nvPr>
            <p:ph idx="12" type="sldNum"/>
          </p:nvPr>
        </p:nvSpPr>
        <p:spPr>
          <a:xfrm>
            <a:off x="-125" y="4813400"/>
            <a:ext cx="9144000" cy="330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CC0000"/>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www.slidescarniva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drive.google.com/file/d/13DRmUoEB3lL5HC0BTr7tW9yXz7VwPZ-G/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5"/>
          <p:cNvSpPr txBox="1"/>
          <p:nvPr>
            <p:ph type="ctrTitle"/>
          </p:nvPr>
        </p:nvSpPr>
        <p:spPr>
          <a:xfrm>
            <a:off x="517050" y="1190650"/>
            <a:ext cx="8109900" cy="158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Surface Stress and Phase Separation in Soft Adhesion</a:t>
            </a:r>
            <a:endParaRPr/>
          </a:p>
        </p:txBody>
      </p:sp>
      <p:grpSp>
        <p:nvGrpSpPr>
          <p:cNvPr id="114" name="Google Shape;114;p25"/>
          <p:cNvGrpSpPr/>
          <p:nvPr/>
        </p:nvGrpSpPr>
        <p:grpSpPr>
          <a:xfrm>
            <a:off x="4411033" y="332492"/>
            <a:ext cx="321429" cy="523991"/>
            <a:chOff x="6730350" y="2315900"/>
            <a:chExt cx="257700" cy="420100"/>
          </a:xfrm>
        </p:grpSpPr>
        <p:sp>
          <p:nvSpPr>
            <p:cNvPr id="115" name="Google Shape;115;p25"/>
            <p:cNvSpPr/>
            <p:nvPr/>
          </p:nvSpPr>
          <p:spPr>
            <a:xfrm>
              <a:off x="6807900" y="2671250"/>
              <a:ext cx="102600" cy="22625"/>
            </a:xfrm>
            <a:custGeom>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25"/>
            <p:cNvSpPr/>
            <p:nvPr/>
          </p:nvSpPr>
          <p:spPr>
            <a:xfrm>
              <a:off x="6807900" y="2636450"/>
              <a:ext cx="102600" cy="22625"/>
            </a:xfrm>
            <a:custGeom>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25"/>
            <p:cNvSpPr/>
            <p:nvPr/>
          </p:nvSpPr>
          <p:spPr>
            <a:xfrm>
              <a:off x="6807900" y="2706075"/>
              <a:ext cx="102600" cy="29925"/>
            </a:xfrm>
            <a:custGeom>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25"/>
            <p:cNvSpPr/>
            <p:nvPr/>
          </p:nvSpPr>
          <p:spPr>
            <a:xfrm>
              <a:off x="6811575" y="2463675"/>
              <a:ext cx="95275" cy="160600"/>
            </a:xfrm>
            <a:custGeom>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25"/>
            <p:cNvSpPr/>
            <p:nvPr/>
          </p:nvSpPr>
          <p:spPr>
            <a:xfrm>
              <a:off x="6730350" y="2315900"/>
              <a:ext cx="257700" cy="308375"/>
            </a:xfrm>
            <a:custGeom>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20" name="Google Shape;120;p25"/>
          <p:cNvPicPr preferRelativeResize="0"/>
          <p:nvPr/>
        </p:nvPicPr>
        <p:blipFill>
          <a:blip r:embed="rId4">
            <a:alphaModFix/>
          </a:blip>
          <a:stretch>
            <a:fillRect/>
          </a:stretch>
        </p:blipFill>
        <p:spPr>
          <a:xfrm>
            <a:off x="160024" y="3278875"/>
            <a:ext cx="1763025" cy="1744825"/>
          </a:xfrm>
          <a:prstGeom prst="rect">
            <a:avLst/>
          </a:prstGeom>
          <a:noFill/>
          <a:ln>
            <a:noFill/>
          </a:ln>
        </p:spPr>
      </p:pic>
      <p:pic>
        <p:nvPicPr>
          <p:cNvPr id="121" name="Google Shape;121;p25"/>
          <p:cNvPicPr preferRelativeResize="0"/>
          <p:nvPr/>
        </p:nvPicPr>
        <p:blipFill rotWithShape="1">
          <a:blip r:embed="rId5">
            <a:alphaModFix/>
          </a:blip>
          <a:srcRect b="1619" l="1880" r="-1880" t="-1620"/>
          <a:stretch/>
        </p:blipFill>
        <p:spPr>
          <a:xfrm>
            <a:off x="6936750" y="3278875"/>
            <a:ext cx="2022541" cy="1764500"/>
          </a:xfrm>
          <a:prstGeom prst="rect">
            <a:avLst/>
          </a:prstGeom>
          <a:noFill/>
          <a:ln>
            <a:noFill/>
          </a:ln>
        </p:spPr>
      </p:pic>
      <p:sp>
        <p:nvSpPr>
          <p:cNvPr id="122" name="Google Shape;122;p25"/>
          <p:cNvSpPr txBox="1"/>
          <p:nvPr/>
        </p:nvSpPr>
        <p:spPr>
          <a:xfrm>
            <a:off x="2762975" y="3347625"/>
            <a:ext cx="3685500" cy="4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latin typeface="Lora"/>
                <a:ea typeface="Lora"/>
                <a:cs typeface="Lora"/>
                <a:sym typeface="Lora"/>
              </a:rPr>
              <a:t>Jeremy Thaller and Josh Kang</a:t>
            </a:r>
            <a:endParaRPr sz="1800">
              <a:solidFill>
                <a:srgbClr val="EFEFEF"/>
              </a:solidFill>
              <a:latin typeface="Lora"/>
              <a:ea typeface="Lora"/>
              <a:cs typeface="Lora"/>
              <a:sym typeface="Lora"/>
            </a:endParaRPr>
          </a:p>
          <a:p>
            <a:pPr indent="0" lvl="0" marL="0" algn="ctr">
              <a:spcBef>
                <a:spcPts val="0"/>
              </a:spcBef>
              <a:spcAft>
                <a:spcPts val="0"/>
              </a:spcAft>
              <a:buNone/>
            </a:pPr>
            <a:r>
              <a:t/>
            </a:r>
            <a:endParaRPr sz="1000">
              <a:solidFill>
                <a:srgbClr val="EFEFEF"/>
              </a:solidFill>
              <a:latin typeface="Lora"/>
              <a:ea typeface="Lora"/>
              <a:cs typeface="Lora"/>
              <a:sym typeface="Lora"/>
            </a:endParaRPr>
          </a:p>
          <a:p>
            <a:pPr indent="0" lvl="0" marL="0" algn="ctr">
              <a:spcBef>
                <a:spcPts val="0"/>
              </a:spcBef>
              <a:spcAft>
                <a:spcPts val="0"/>
              </a:spcAft>
              <a:buNone/>
            </a:pPr>
            <a:r>
              <a:rPr lang="en" sz="1800">
                <a:solidFill>
                  <a:srgbClr val="EFEFEF"/>
                </a:solidFill>
                <a:latin typeface="Lora"/>
                <a:ea typeface="Lora"/>
                <a:cs typeface="Lora"/>
                <a:sym typeface="Lora"/>
              </a:rPr>
              <a:t>Prof. Katharine Jensen</a:t>
            </a:r>
            <a:endParaRPr sz="1800">
              <a:solidFill>
                <a:srgbClr val="EFEFEF"/>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5" name="Shape 215"/>
        <p:cNvGrpSpPr/>
        <p:nvPr/>
      </p:nvGrpSpPr>
      <p:grpSpPr>
        <a:xfrm>
          <a:off x="0" y="0"/>
          <a:ext cx="0" cy="0"/>
          <a:chOff x="0" y="0"/>
          <a:chExt cx="0" cy="0"/>
        </a:xfrm>
      </p:grpSpPr>
      <p:pic>
        <p:nvPicPr>
          <p:cNvPr id="216" name="Google Shape;216;p34"/>
          <p:cNvPicPr preferRelativeResize="0"/>
          <p:nvPr/>
        </p:nvPicPr>
        <p:blipFill>
          <a:blip r:embed="rId3">
            <a:alphaModFix/>
          </a:blip>
          <a:stretch>
            <a:fillRect/>
          </a:stretch>
        </p:blipFill>
        <p:spPr>
          <a:xfrm>
            <a:off x="1143000" y="0"/>
            <a:ext cx="685799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0" name="Shape 220"/>
        <p:cNvGrpSpPr/>
        <p:nvPr/>
      </p:nvGrpSpPr>
      <p:grpSpPr>
        <a:xfrm>
          <a:off x="0" y="0"/>
          <a:ext cx="0" cy="0"/>
          <a:chOff x="0" y="0"/>
          <a:chExt cx="0" cy="0"/>
        </a:xfrm>
      </p:grpSpPr>
      <p:pic>
        <p:nvPicPr>
          <p:cNvPr id="221" name="Google Shape;221;p35"/>
          <p:cNvPicPr preferRelativeResize="0"/>
          <p:nvPr/>
        </p:nvPicPr>
        <p:blipFill>
          <a:blip r:embed="rId3">
            <a:alphaModFix/>
          </a:blip>
          <a:stretch>
            <a:fillRect/>
          </a:stretch>
        </p:blipFill>
        <p:spPr>
          <a:xfrm>
            <a:off x="1143000" y="0"/>
            <a:ext cx="6857988"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ctrTitle"/>
          </p:nvPr>
        </p:nvSpPr>
        <p:spPr>
          <a:xfrm>
            <a:off x="2129175" y="1659550"/>
            <a:ext cx="48858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Playfair Display"/>
              <a:buNone/>
            </a:pPr>
            <a:r>
              <a:rPr b="0" i="1" lang="en" sz="3600" u="none" cap="none" strike="noStrike">
                <a:solidFill>
                  <a:srgbClr val="000000"/>
                </a:solidFill>
                <a:latin typeface="Playfair Display"/>
                <a:ea typeface="Playfair Display"/>
                <a:cs typeface="Playfair Display"/>
                <a:sym typeface="Playfair Display"/>
              </a:rPr>
              <a:t>Question Two</a:t>
            </a:r>
            <a:endParaRPr b="0" i="1" sz="3600" u="none" cap="none" strike="noStrike">
              <a:solidFill>
                <a:srgbClr val="000000"/>
              </a:solidFill>
              <a:latin typeface="Playfair Display"/>
              <a:ea typeface="Playfair Display"/>
              <a:cs typeface="Playfair Display"/>
              <a:sym typeface="Playfair Display"/>
            </a:endParaRPr>
          </a:p>
        </p:txBody>
      </p:sp>
      <p:sp>
        <p:nvSpPr>
          <p:cNvPr id="227" name="Google Shape;227;p36"/>
          <p:cNvSpPr txBox="1"/>
          <p:nvPr>
            <p:ph idx="1" type="subTitle"/>
          </p:nvPr>
        </p:nvSpPr>
        <p:spPr>
          <a:xfrm>
            <a:off x="488531" y="2861210"/>
            <a:ext cx="84642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666666"/>
              </a:buClr>
              <a:buSzPts val="1800"/>
              <a:buFont typeface="Lora"/>
              <a:buNone/>
            </a:pPr>
            <a:r>
              <a:rPr b="0" i="0" lang="en" sz="1800" u="none" cap="none" strike="noStrike">
                <a:solidFill>
                  <a:schemeClr val="dk1"/>
                </a:solidFill>
                <a:latin typeface="Helvetica Neue"/>
                <a:ea typeface="Helvetica Neue"/>
                <a:cs typeface="Helvetica Neue"/>
                <a:sym typeface="Helvetica Neue"/>
              </a:rPr>
              <a:t>Why do </a:t>
            </a:r>
            <a:r>
              <a:rPr b="0" i="1" lang="en" sz="1800" u="none" cap="none" strike="noStrike">
                <a:solidFill>
                  <a:schemeClr val="dk1"/>
                </a:solidFill>
                <a:latin typeface="Helvetica Neue"/>
                <a:ea typeface="Helvetica Neue"/>
                <a:cs typeface="Helvetica Neue"/>
                <a:sym typeface="Helvetica Neue"/>
              </a:rPr>
              <a:t>soft gels </a:t>
            </a:r>
            <a:r>
              <a:rPr b="0" i="0" lang="en" sz="1800" u="none" cap="none" strike="noStrike">
                <a:solidFill>
                  <a:srgbClr val="FF0000"/>
                </a:solidFill>
                <a:latin typeface="Helvetica Neue"/>
                <a:ea typeface="Helvetica Neue"/>
                <a:cs typeface="Helvetica Neue"/>
                <a:sym typeface="Helvetica Neue"/>
              </a:rPr>
              <a:t>liquid phase-separate </a:t>
            </a:r>
            <a:r>
              <a:rPr b="0" i="0" lang="en" sz="1800" u="none" cap="none" strike="noStrike">
                <a:solidFill>
                  <a:schemeClr val="dk1"/>
                </a:solidFill>
                <a:latin typeface="Helvetica Neue"/>
                <a:ea typeface="Helvetica Neue"/>
                <a:cs typeface="Helvetica Neue"/>
                <a:sym typeface="Helvetica Neue"/>
              </a:rPr>
              <a:t>under adhesive contacts?</a:t>
            </a:r>
            <a:endParaRPr/>
          </a:p>
          <a:p>
            <a:pPr indent="0" lvl="0" marL="0" marR="0" rtl="0" algn="ctr">
              <a:lnSpc>
                <a:spcPct val="115000"/>
              </a:lnSpc>
              <a:spcBef>
                <a:spcPts val="0"/>
              </a:spcBef>
              <a:spcAft>
                <a:spcPts val="0"/>
              </a:spcAft>
              <a:buClr>
                <a:srgbClr val="666666"/>
              </a:buClr>
              <a:buSzPts val="1800"/>
              <a:buFont typeface="Lora"/>
              <a:buNone/>
            </a:pPr>
            <a:r>
              <a:t/>
            </a:r>
            <a:endParaRPr b="0" i="0" sz="1800" u="none" cap="none" strike="noStrike">
              <a:solidFill>
                <a:srgbClr val="3F3F3F"/>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666666"/>
              </a:buClr>
              <a:buSzPts val="1800"/>
              <a:buFont typeface="Lora"/>
              <a:buNone/>
            </a:pPr>
            <a:r>
              <a:rPr b="0" i="0" lang="en" sz="1800" u="none" cap="none" strike="noStrike">
                <a:solidFill>
                  <a:schemeClr val="dk1"/>
                </a:solidFill>
                <a:latin typeface="Helvetica Neue"/>
                <a:ea typeface="Helvetica Neue"/>
                <a:cs typeface="Helvetica Neue"/>
                <a:sym typeface="Helvetica Neue"/>
              </a:rPr>
              <a:t>W</a:t>
            </a:r>
            <a:r>
              <a:rPr b="0" i="0" lang="en" sz="1800" u="none" cap="none" strike="noStrike">
                <a:solidFill>
                  <a:schemeClr val="dk1"/>
                </a:solidFill>
                <a:latin typeface="Helvetica Neue"/>
                <a:ea typeface="Helvetica Neue"/>
                <a:cs typeface="Helvetica Neue"/>
                <a:sym typeface="Helvetica Neue"/>
              </a:rPr>
              <a:t>hat determines the </a:t>
            </a:r>
            <a:r>
              <a:rPr b="0" i="0" lang="en" sz="1800" u="none" cap="none" strike="noStrike">
                <a:solidFill>
                  <a:srgbClr val="FF0000"/>
                </a:solidFill>
                <a:latin typeface="Helvetica Neue"/>
                <a:ea typeface="Helvetica Neue"/>
                <a:cs typeface="Helvetica Neue"/>
                <a:sym typeface="Helvetica Neue"/>
              </a:rPr>
              <a:t>volume of fluid separation</a:t>
            </a:r>
            <a:r>
              <a:rPr b="0" i="0" lang="en" sz="1800" u="none" cap="none" strike="noStrike">
                <a:solidFill>
                  <a:schemeClr val="dk1"/>
                </a:solidFill>
                <a:latin typeface="Helvetica Neue"/>
                <a:ea typeface="Helvetica Neue"/>
                <a:cs typeface="Helvetica Neue"/>
                <a:sym typeface="Helvetica Neue"/>
              </a:rPr>
              <a:t>? </a:t>
            </a:r>
            <a:endParaRPr b="0" i="0" sz="18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666666"/>
              </a:buClr>
              <a:buSzPts val="1800"/>
              <a:buFont typeface="Lora"/>
              <a:buNone/>
            </a:pPr>
            <a:r>
              <a:rPr b="0" i="0" lang="en" sz="1800" u="none" cap="none" strike="noStrike">
                <a:solidFill>
                  <a:srgbClr val="3F3F3F"/>
                </a:solidFill>
                <a:latin typeface="Helvetica Neue"/>
                <a:ea typeface="Helvetica Neue"/>
                <a:cs typeface="Helvetica Neue"/>
                <a:sym typeface="Helvetica Neue"/>
              </a:rPr>
              <a:t> </a:t>
            </a:r>
            <a:endParaRPr b="0" i="0" sz="1800" u="none" cap="none" strike="noStrike">
              <a:solidFill>
                <a:srgbClr val="3F3F3F"/>
              </a:solidFill>
              <a:latin typeface="Helvetica Neue"/>
              <a:ea typeface="Helvetica Neue"/>
              <a:cs typeface="Helvetica Neue"/>
              <a:sym typeface="Helvetica Neue"/>
            </a:endParaRPr>
          </a:p>
        </p:txBody>
      </p:sp>
      <p:sp>
        <p:nvSpPr>
          <p:cNvPr id="228" name="Google Shape;228;p36"/>
          <p:cNvSpPr txBox="1"/>
          <p:nvPr/>
        </p:nvSpPr>
        <p:spPr>
          <a:xfrm>
            <a:off x="3384650" y="5775"/>
            <a:ext cx="2395200" cy="90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 sz="6000" u="none" cap="none" strike="noStrike">
                <a:solidFill>
                  <a:srgbClr val="CC0000"/>
                </a:solidFill>
                <a:latin typeface="Playfair Display"/>
                <a:ea typeface="Playfair Display"/>
                <a:cs typeface="Playfair Display"/>
                <a:sym typeface="Playfair Display"/>
              </a:rPr>
              <a:t>2</a:t>
            </a:r>
            <a:endParaRPr b="0" i="0" sz="6000" u="none" cap="none" strike="noStrike">
              <a:solidFill>
                <a:srgbClr val="CC0000"/>
              </a:solidFill>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1036106" y="698090"/>
            <a:ext cx="7081200" cy="539100"/>
          </a:xfrm>
          <a:prstGeom prst="rect">
            <a:avLst/>
          </a:prstGeom>
          <a:noFill/>
          <a:ln>
            <a:noFill/>
          </a:ln>
        </p:spPr>
        <p:txBody>
          <a:bodyPr anchorCtr="0" anchor="t" bIns="91425" lIns="91425" spcFirstLastPara="1" rIns="91425" wrap="square" tIns="91425">
            <a:noAutofit/>
          </a:bodyPr>
          <a:lstStyle/>
          <a:p>
            <a:pPr indent="0" lvl="0" marL="0" marR="0" rtl="0">
              <a:lnSpc>
                <a:spcPct val="100000"/>
              </a:lnSpc>
              <a:spcBef>
                <a:spcPts val="0"/>
              </a:spcBef>
              <a:spcAft>
                <a:spcPts val="0"/>
              </a:spcAft>
              <a:buClr>
                <a:srgbClr val="000000"/>
              </a:buClr>
              <a:buSzPts val="1800"/>
              <a:buFont typeface="Playfair Display"/>
              <a:buNone/>
            </a:pPr>
            <a:r>
              <a:rPr lang="en" sz="1600" u="none" cap="none" strike="noStrike">
                <a:solidFill>
                  <a:srgbClr val="000000"/>
                </a:solidFill>
              </a:rPr>
              <a:t>Recap: Adhesion-Induced Fluid Separation in Soft Silicone Gels</a:t>
            </a:r>
            <a:endParaRPr sz="1600" u="none" cap="none" strike="noStrike">
              <a:solidFill>
                <a:srgbClr val="000000"/>
              </a:solidFill>
            </a:endParaRPr>
          </a:p>
        </p:txBody>
      </p:sp>
      <p:pic>
        <p:nvPicPr>
          <p:cNvPr id="234" name="Google Shape;234;p37"/>
          <p:cNvPicPr preferRelativeResize="0"/>
          <p:nvPr/>
        </p:nvPicPr>
        <p:blipFill rotWithShape="1">
          <a:blip r:embed="rId3">
            <a:alphaModFix/>
          </a:blip>
          <a:srcRect b="0" l="0" r="0" t="0"/>
          <a:stretch/>
        </p:blipFill>
        <p:spPr>
          <a:xfrm>
            <a:off x="2031591" y="1098825"/>
            <a:ext cx="5251003" cy="3760790"/>
          </a:xfrm>
          <a:prstGeom prst="rect">
            <a:avLst/>
          </a:prstGeom>
          <a:noFill/>
          <a:ln>
            <a:noFill/>
          </a:ln>
        </p:spPr>
      </p:pic>
      <p:sp>
        <p:nvSpPr>
          <p:cNvPr id="235" name="Google Shape;235;p37"/>
          <p:cNvSpPr txBox="1"/>
          <p:nvPr/>
        </p:nvSpPr>
        <p:spPr>
          <a:xfrm>
            <a:off x="1585531" y="4859615"/>
            <a:ext cx="5982300" cy="2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Jensen et al. (2015) Wetting and phase separation in soft adhesion. </a:t>
            </a:r>
            <a:r>
              <a:rPr b="0" i="1" lang="en" sz="1050" u="none" cap="none" strike="noStrike">
                <a:solidFill>
                  <a:srgbClr val="000000"/>
                </a:solidFill>
                <a:latin typeface="Arial"/>
                <a:ea typeface="Arial"/>
                <a:cs typeface="Arial"/>
                <a:sym typeface="Arial"/>
              </a:rPr>
              <a:t>PNAS</a:t>
            </a:r>
            <a:r>
              <a:rPr b="0" i="0" lang="en" sz="1050" u="none" cap="none" strike="noStrike">
                <a:solidFill>
                  <a:srgbClr val="000000"/>
                </a:solidFill>
                <a:latin typeface="Arial"/>
                <a:ea typeface="Arial"/>
                <a:cs typeface="Arial"/>
                <a:sym typeface="Arial"/>
              </a:rPr>
              <a:t> 112 (47) 14490-14494</a:t>
            </a:r>
            <a:endParaRPr b="0" i="0" sz="1050" u="none" cap="none" strike="noStrike">
              <a:solidFill>
                <a:srgbClr val="000000"/>
              </a:solidFill>
              <a:latin typeface="Arial"/>
              <a:ea typeface="Arial"/>
              <a:cs typeface="Arial"/>
              <a:sym typeface="Arial"/>
            </a:endParaRPr>
          </a:p>
        </p:txBody>
      </p:sp>
      <p:grpSp>
        <p:nvGrpSpPr>
          <p:cNvPr id="236" name="Google Shape;236;p37"/>
          <p:cNvGrpSpPr/>
          <p:nvPr/>
        </p:nvGrpSpPr>
        <p:grpSpPr>
          <a:xfrm>
            <a:off x="4411716" y="46703"/>
            <a:ext cx="320576" cy="388000"/>
            <a:chOff x="584925" y="922575"/>
            <a:chExt cx="415200" cy="502525"/>
          </a:xfrm>
        </p:grpSpPr>
        <p:sp>
          <p:nvSpPr>
            <p:cNvPr id="237" name="Google Shape;237;p37"/>
            <p:cNvSpPr/>
            <p:nvPr/>
          </p:nvSpPr>
          <p:spPr>
            <a:xfrm>
              <a:off x="584925" y="961025"/>
              <a:ext cx="378575" cy="464075"/>
            </a:xfrm>
            <a:custGeom>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37"/>
            <p:cNvSpPr/>
            <p:nvPr/>
          </p:nvSpPr>
          <p:spPr>
            <a:xfrm>
              <a:off x="621550" y="922575"/>
              <a:ext cx="378575" cy="464050"/>
            </a:xfrm>
            <a:custGeom>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Google Shape;239;p37"/>
            <p:cNvSpPr/>
            <p:nvPr/>
          </p:nvSpPr>
          <p:spPr>
            <a:xfrm>
              <a:off x="915850" y="922575"/>
              <a:ext cx="84275" cy="84275"/>
            </a:xfrm>
            <a:custGeom>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8"/>
          <p:cNvPicPr preferRelativeResize="0"/>
          <p:nvPr/>
        </p:nvPicPr>
        <p:blipFill>
          <a:blip r:embed="rId3">
            <a:alphaModFix/>
          </a:blip>
          <a:stretch>
            <a:fillRect/>
          </a:stretch>
        </p:blipFill>
        <p:spPr>
          <a:xfrm>
            <a:off x="316125" y="1193291"/>
            <a:ext cx="5662250" cy="3676875"/>
          </a:xfrm>
          <a:prstGeom prst="rect">
            <a:avLst/>
          </a:prstGeom>
          <a:noFill/>
          <a:ln>
            <a:noFill/>
          </a:ln>
        </p:spPr>
      </p:pic>
      <p:grpSp>
        <p:nvGrpSpPr>
          <p:cNvPr id="245" name="Google Shape;245;p38"/>
          <p:cNvGrpSpPr/>
          <p:nvPr/>
        </p:nvGrpSpPr>
        <p:grpSpPr>
          <a:xfrm>
            <a:off x="4397111" y="132705"/>
            <a:ext cx="349800" cy="256472"/>
            <a:chOff x="4610450" y="3703750"/>
            <a:chExt cx="453050" cy="332175"/>
          </a:xfrm>
        </p:grpSpPr>
        <p:sp>
          <p:nvSpPr>
            <p:cNvPr id="246" name="Google Shape;246;p38"/>
            <p:cNvSpPr/>
            <p:nvPr/>
          </p:nvSpPr>
          <p:spPr>
            <a:xfrm>
              <a:off x="4610450" y="3703750"/>
              <a:ext cx="453050" cy="332175"/>
            </a:xfrm>
            <a:custGeom>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38"/>
            <p:cNvSpPr/>
            <p:nvPr/>
          </p:nvSpPr>
          <p:spPr>
            <a:xfrm>
              <a:off x="4642200" y="3730000"/>
              <a:ext cx="389550" cy="249150"/>
            </a:xfrm>
            <a:custGeom>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8" name="Google Shape;248;p38"/>
          <p:cNvSpPr txBox="1"/>
          <p:nvPr>
            <p:ph type="title"/>
          </p:nvPr>
        </p:nvSpPr>
        <p:spPr>
          <a:xfrm>
            <a:off x="1036106" y="698090"/>
            <a:ext cx="7081200" cy="53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Playfair Display"/>
              <a:buNone/>
            </a:pPr>
            <a:r>
              <a:rPr lang="en"/>
              <a:t>Displaced Fluid Volume Calculation via Integration</a:t>
            </a:r>
            <a:endParaRPr b="0" i="1" sz="1800" u="none" cap="none" strike="noStrike">
              <a:solidFill>
                <a:srgbClr val="000000"/>
              </a:solidFill>
              <a:latin typeface="Playfair Display"/>
              <a:ea typeface="Playfair Display"/>
              <a:cs typeface="Playfair Display"/>
              <a:sym typeface="Playfair Display"/>
            </a:endParaRPr>
          </a:p>
        </p:txBody>
      </p:sp>
      <p:sp>
        <p:nvSpPr>
          <p:cNvPr id="249" name="Google Shape;249;p38"/>
          <p:cNvSpPr txBox="1"/>
          <p:nvPr/>
        </p:nvSpPr>
        <p:spPr>
          <a:xfrm>
            <a:off x="5850000" y="2085800"/>
            <a:ext cx="3294000" cy="174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latin typeface="Helvetica Neue"/>
                <a:ea typeface="Helvetica Neue"/>
                <a:cs typeface="Helvetica Neue"/>
                <a:sym typeface="Helvetica Neue"/>
              </a:rPr>
              <a:t>MATLAB Numerical Integration</a:t>
            </a:r>
            <a:endParaRPr sz="1100">
              <a:latin typeface="Helvetica Neue"/>
              <a:ea typeface="Helvetica Neue"/>
              <a:cs typeface="Helvetica Neue"/>
              <a:sym typeface="Helvetica Neue"/>
            </a:endParaRPr>
          </a:p>
          <a:p>
            <a:pPr indent="0" lvl="0" marL="0" rtl="0">
              <a:spcBef>
                <a:spcPts val="0"/>
              </a:spcBef>
              <a:spcAft>
                <a:spcPts val="0"/>
              </a:spcAft>
              <a:buNone/>
            </a:pPr>
            <a:r>
              <a:t/>
            </a:r>
            <a:endParaRPr sz="1100">
              <a:latin typeface="Helvetica Neue"/>
              <a:ea typeface="Helvetica Neue"/>
              <a:cs typeface="Helvetica Neue"/>
              <a:sym typeface="Helvetica Neue"/>
            </a:endParaRPr>
          </a:p>
          <a:p>
            <a:pPr indent="0" lvl="0" marL="0" rtl="0">
              <a:spcBef>
                <a:spcPts val="0"/>
              </a:spcBef>
              <a:spcAft>
                <a:spcPts val="0"/>
              </a:spcAft>
              <a:buNone/>
            </a:pPr>
            <a:r>
              <a:t/>
            </a:r>
            <a:endParaRPr sz="1100">
              <a:latin typeface="Helvetica Neue"/>
              <a:ea typeface="Helvetica Neue"/>
              <a:cs typeface="Helvetica Neue"/>
              <a:sym typeface="Helvetica Neue"/>
            </a:endParaRPr>
          </a:p>
          <a:p>
            <a:pPr indent="0" lvl="0" marL="0" rtl="0">
              <a:spcBef>
                <a:spcPts val="0"/>
              </a:spcBef>
              <a:spcAft>
                <a:spcPts val="0"/>
              </a:spcAft>
              <a:buNone/>
            </a:pPr>
            <a:r>
              <a:rPr lang="en" sz="1100">
                <a:latin typeface="Helvetica Neue"/>
                <a:ea typeface="Helvetica Neue"/>
                <a:cs typeface="Helvetica Neue"/>
                <a:sym typeface="Helvetica Neue"/>
              </a:rPr>
              <a:t>Compare volumes under &amp; above surface ( z=0 )</a:t>
            </a:r>
            <a:endParaRPr sz="1100">
              <a:latin typeface="Helvetica Neue"/>
              <a:ea typeface="Helvetica Neue"/>
              <a:cs typeface="Helvetica Neue"/>
              <a:sym typeface="Helvetica Neue"/>
            </a:endParaRPr>
          </a:p>
          <a:p>
            <a:pPr indent="0" lvl="0" marL="457200" rtl="0">
              <a:spcBef>
                <a:spcPts val="0"/>
              </a:spcBef>
              <a:spcAft>
                <a:spcPts val="0"/>
              </a:spcAft>
              <a:buNone/>
            </a:pPr>
            <a:r>
              <a:t/>
            </a:r>
            <a:endParaRPr sz="1100">
              <a:latin typeface="Helvetica Neue"/>
              <a:ea typeface="Helvetica Neue"/>
              <a:cs typeface="Helvetica Neue"/>
              <a:sym typeface="Helvetica Neue"/>
            </a:endParaRPr>
          </a:p>
          <a:p>
            <a:pPr indent="0" lvl="0" marL="0" rtl="0">
              <a:spcBef>
                <a:spcPts val="0"/>
              </a:spcBef>
              <a:spcAft>
                <a:spcPts val="0"/>
              </a:spcAft>
              <a:buNone/>
            </a:pPr>
            <a:r>
              <a:rPr lang="en" sz="1100">
                <a:latin typeface="Helvetica Neue"/>
                <a:ea typeface="Helvetica Neue"/>
                <a:cs typeface="Helvetica Neue"/>
                <a:sym typeface="Helvetica Neue"/>
              </a:rPr>
              <a:t> </a:t>
            </a:r>
            <a:endParaRPr sz="1100">
              <a:latin typeface="Helvetica Neue"/>
              <a:ea typeface="Helvetica Neue"/>
              <a:cs typeface="Helvetica Neue"/>
              <a:sym typeface="Helvetica Neue"/>
            </a:endParaRPr>
          </a:p>
          <a:p>
            <a:pPr indent="0" lvl="0" marL="0" rtl="0">
              <a:spcBef>
                <a:spcPts val="0"/>
              </a:spcBef>
              <a:spcAft>
                <a:spcPts val="0"/>
              </a:spcAft>
              <a:buNone/>
            </a:pPr>
            <a:r>
              <a:rPr lang="en" sz="1100">
                <a:latin typeface="Helvetica Neue"/>
                <a:ea typeface="Helvetica Neue"/>
                <a:cs typeface="Helvetica Neue"/>
                <a:sym typeface="Helvetica Neue"/>
              </a:rPr>
              <a:t>Calculate the “missing” volume:</a:t>
            </a:r>
            <a:endParaRPr sz="1100">
              <a:latin typeface="Helvetica Neue"/>
              <a:ea typeface="Helvetica Neue"/>
              <a:cs typeface="Helvetica Neue"/>
              <a:sym typeface="Helvetica Neue"/>
            </a:endParaRPr>
          </a:p>
          <a:p>
            <a:pPr indent="0" lvl="0" marL="0" rtl="0">
              <a:spcBef>
                <a:spcPts val="0"/>
              </a:spcBef>
              <a:spcAft>
                <a:spcPts val="0"/>
              </a:spcAft>
              <a:buNone/>
            </a:pPr>
            <a:r>
              <a:t/>
            </a:r>
            <a:endParaRPr sz="1100">
              <a:latin typeface="Helvetica Neue"/>
              <a:ea typeface="Helvetica Neue"/>
              <a:cs typeface="Helvetica Neue"/>
              <a:sym typeface="Helvetica Neue"/>
            </a:endParaRPr>
          </a:p>
          <a:p>
            <a:pPr indent="0" lvl="0" marL="0" rtl="0">
              <a:spcBef>
                <a:spcPts val="0"/>
              </a:spcBef>
              <a:spcAft>
                <a:spcPts val="0"/>
              </a:spcAft>
              <a:buNone/>
            </a:pPr>
            <a:r>
              <a:t/>
            </a:r>
            <a:endParaRPr sz="1100">
              <a:latin typeface="Helvetica Neue"/>
              <a:ea typeface="Helvetica Neue"/>
              <a:cs typeface="Helvetica Neue"/>
              <a:sym typeface="Helvetica Neue"/>
            </a:endParaRPr>
          </a:p>
          <a:p>
            <a:pPr indent="0" lvl="0" marL="0" rtl="0">
              <a:spcBef>
                <a:spcPts val="0"/>
              </a:spcBef>
              <a:spcAft>
                <a:spcPts val="0"/>
              </a:spcAft>
              <a:buNone/>
            </a:pPr>
            <a:r>
              <a:t/>
            </a:r>
            <a:endParaRPr sz="1100">
              <a:latin typeface="Helvetica Neue"/>
              <a:ea typeface="Helvetica Neue"/>
              <a:cs typeface="Helvetica Neue"/>
              <a:sym typeface="Helvetica Neue"/>
            </a:endParaRPr>
          </a:p>
          <a:p>
            <a:pPr indent="0" lvl="0" marL="0" rtl="0">
              <a:spcBef>
                <a:spcPts val="0"/>
              </a:spcBef>
              <a:spcAft>
                <a:spcPts val="0"/>
              </a:spcAft>
              <a:buNone/>
            </a:pPr>
            <a:r>
              <a:t/>
            </a:r>
            <a:endParaRPr sz="1100">
              <a:latin typeface="Helvetica Neue"/>
              <a:ea typeface="Helvetica Neue"/>
              <a:cs typeface="Helvetica Neue"/>
              <a:sym typeface="Helvetica Neue"/>
            </a:endParaRPr>
          </a:p>
          <a:p>
            <a:pPr indent="0" lvl="0" marL="0" rtl="0" algn="ctr">
              <a:spcBef>
                <a:spcPts val="0"/>
              </a:spcBef>
              <a:spcAft>
                <a:spcPts val="0"/>
              </a:spcAft>
              <a:buNone/>
            </a:pPr>
            <a:r>
              <a:rPr lang="en" sz="900">
                <a:latin typeface="Helvetica Neue"/>
                <a:ea typeface="Helvetica Neue"/>
                <a:cs typeface="Helvetica Neue"/>
                <a:sym typeface="Helvetica Neue"/>
              </a:rPr>
              <a:t>(For PDMS,      ~ 0.5 / incompressible )</a:t>
            </a:r>
            <a:endParaRPr sz="900">
              <a:latin typeface="Helvetica Neue"/>
              <a:ea typeface="Helvetica Neue"/>
              <a:cs typeface="Helvetica Neue"/>
              <a:sym typeface="Helvetica Neue"/>
            </a:endParaRPr>
          </a:p>
          <a:p>
            <a:pPr indent="0" lvl="0" marL="0" rtl="0">
              <a:spcBef>
                <a:spcPts val="0"/>
              </a:spcBef>
              <a:spcAft>
                <a:spcPts val="0"/>
              </a:spcAft>
              <a:buNone/>
            </a:pPr>
            <a:r>
              <a:t/>
            </a:r>
            <a:endParaRPr sz="1100">
              <a:latin typeface="Helvetica Neue"/>
              <a:ea typeface="Helvetica Neue"/>
              <a:cs typeface="Helvetica Neue"/>
              <a:sym typeface="Helvetica Neue"/>
            </a:endParaRPr>
          </a:p>
          <a:p>
            <a:pPr indent="0" lvl="0" marL="0" rtl="0">
              <a:spcBef>
                <a:spcPts val="0"/>
              </a:spcBef>
              <a:spcAft>
                <a:spcPts val="0"/>
              </a:spcAft>
              <a:buNone/>
            </a:pPr>
            <a:r>
              <a:t/>
            </a:r>
            <a:endParaRPr i="1" sz="1100">
              <a:latin typeface="Helvetica Neue"/>
              <a:ea typeface="Helvetica Neue"/>
              <a:cs typeface="Helvetica Neue"/>
              <a:sym typeface="Helvetica Neue"/>
            </a:endParaRPr>
          </a:p>
        </p:txBody>
      </p:sp>
      <p:pic>
        <p:nvPicPr>
          <p:cNvPr id="250" name="Google Shape;250;p38"/>
          <p:cNvPicPr preferRelativeResize="0"/>
          <p:nvPr/>
        </p:nvPicPr>
        <p:blipFill>
          <a:blip r:embed="rId4">
            <a:alphaModFix/>
          </a:blip>
          <a:stretch>
            <a:fillRect/>
          </a:stretch>
        </p:blipFill>
        <p:spPr>
          <a:xfrm>
            <a:off x="6719200" y="3671050"/>
            <a:ext cx="1479975" cy="136550"/>
          </a:xfrm>
          <a:prstGeom prst="rect">
            <a:avLst/>
          </a:prstGeom>
          <a:noFill/>
          <a:ln>
            <a:noFill/>
          </a:ln>
        </p:spPr>
      </p:pic>
      <p:sp>
        <p:nvSpPr>
          <p:cNvPr id="251" name="Google Shape;251;p38"/>
          <p:cNvSpPr/>
          <p:nvPr/>
        </p:nvSpPr>
        <p:spPr>
          <a:xfrm>
            <a:off x="5744675" y="2225975"/>
            <a:ext cx="100500" cy="92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38"/>
          <p:cNvSpPr/>
          <p:nvPr/>
        </p:nvSpPr>
        <p:spPr>
          <a:xfrm>
            <a:off x="5744675" y="2734188"/>
            <a:ext cx="98700" cy="92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3" name="Google Shape;253;p38"/>
          <p:cNvSpPr/>
          <p:nvPr/>
        </p:nvSpPr>
        <p:spPr>
          <a:xfrm>
            <a:off x="5744675" y="3242413"/>
            <a:ext cx="98700" cy="92100"/>
          </a:xfrm>
          <a:prstGeom prst="ellipse">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54" name="Google Shape;254;p38"/>
          <p:cNvCxnSpPr/>
          <p:nvPr/>
        </p:nvCxnSpPr>
        <p:spPr>
          <a:xfrm>
            <a:off x="1078992" y="2694994"/>
            <a:ext cx="4397100" cy="1800"/>
          </a:xfrm>
          <a:prstGeom prst="straightConnector1">
            <a:avLst/>
          </a:prstGeom>
          <a:noFill/>
          <a:ln cap="flat" cmpd="sng" w="28575">
            <a:solidFill>
              <a:srgbClr val="000000"/>
            </a:solidFill>
            <a:prstDash val="dash"/>
            <a:round/>
            <a:headEnd len="med" w="med" type="none"/>
            <a:tailEnd len="med" w="med" type="none"/>
          </a:ln>
        </p:spPr>
      </p:cxnSp>
      <p:pic>
        <p:nvPicPr>
          <p:cNvPr id="255" name="Google Shape;255;p38"/>
          <p:cNvPicPr preferRelativeResize="0"/>
          <p:nvPr/>
        </p:nvPicPr>
        <p:blipFill>
          <a:blip r:embed="rId5">
            <a:alphaModFix/>
          </a:blip>
          <a:stretch>
            <a:fillRect/>
          </a:stretch>
        </p:blipFill>
        <p:spPr>
          <a:xfrm>
            <a:off x="7173188" y="4100775"/>
            <a:ext cx="78960" cy="789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39"/>
          <p:cNvPicPr preferRelativeResize="0"/>
          <p:nvPr/>
        </p:nvPicPr>
        <p:blipFill>
          <a:blip r:embed="rId3">
            <a:alphaModFix/>
          </a:blip>
          <a:stretch>
            <a:fillRect/>
          </a:stretch>
        </p:blipFill>
        <p:spPr>
          <a:xfrm>
            <a:off x="794175" y="1012225"/>
            <a:ext cx="7555625" cy="4063626"/>
          </a:xfrm>
          <a:prstGeom prst="rect">
            <a:avLst/>
          </a:prstGeom>
          <a:noFill/>
          <a:ln>
            <a:noFill/>
          </a:ln>
        </p:spPr>
      </p:pic>
      <p:grpSp>
        <p:nvGrpSpPr>
          <p:cNvPr id="261" name="Google Shape;261;p39"/>
          <p:cNvGrpSpPr/>
          <p:nvPr/>
        </p:nvGrpSpPr>
        <p:grpSpPr>
          <a:xfrm>
            <a:off x="3942006" y="2820070"/>
            <a:ext cx="804884" cy="282300"/>
            <a:chOff x="3983406" y="2879895"/>
            <a:chExt cx="804884" cy="282300"/>
          </a:xfrm>
        </p:grpSpPr>
        <p:cxnSp>
          <p:nvCxnSpPr>
            <p:cNvPr id="262" name="Google Shape;262;p39"/>
            <p:cNvCxnSpPr/>
            <p:nvPr/>
          </p:nvCxnSpPr>
          <p:spPr>
            <a:xfrm rot="10800000">
              <a:off x="4355694" y="2879895"/>
              <a:ext cx="0" cy="282300"/>
            </a:xfrm>
            <a:prstGeom prst="straightConnector1">
              <a:avLst/>
            </a:prstGeom>
            <a:noFill/>
            <a:ln cap="flat" cmpd="sng" w="31750">
              <a:solidFill>
                <a:schemeClr val="dk1"/>
              </a:solidFill>
              <a:prstDash val="solid"/>
              <a:round/>
              <a:headEnd len="sm" w="sm" type="none"/>
              <a:tailEnd len="sm" w="sm" type="none"/>
            </a:ln>
          </p:spPr>
        </p:cxnSp>
        <p:cxnSp>
          <p:nvCxnSpPr>
            <p:cNvPr id="263" name="Google Shape;263;p39"/>
            <p:cNvCxnSpPr/>
            <p:nvPr/>
          </p:nvCxnSpPr>
          <p:spPr>
            <a:xfrm>
              <a:off x="4355690" y="2894148"/>
              <a:ext cx="432600" cy="0"/>
            </a:xfrm>
            <a:prstGeom prst="straightConnector1">
              <a:avLst/>
            </a:prstGeom>
            <a:noFill/>
            <a:ln cap="flat" cmpd="sng" w="31750">
              <a:solidFill>
                <a:schemeClr val="dk1"/>
              </a:solidFill>
              <a:prstDash val="solid"/>
              <a:round/>
              <a:headEnd len="sm" w="sm" type="none"/>
              <a:tailEnd len="sm" w="sm" type="none"/>
            </a:ln>
          </p:spPr>
        </p:cxnSp>
        <p:sp>
          <p:nvSpPr>
            <p:cNvPr id="264" name="Google Shape;264;p39"/>
            <p:cNvSpPr txBox="1"/>
            <p:nvPr/>
          </p:nvSpPr>
          <p:spPr>
            <a:xfrm>
              <a:off x="3983406" y="2894162"/>
              <a:ext cx="372300" cy="2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050" u="none" cap="none" strike="noStrike">
                  <a:solidFill>
                    <a:srgbClr val="000000"/>
                  </a:solidFill>
                  <a:latin typeface="Arial"/>
                  <a:ea typeface="Arial"/>
                  <a:cs typeface="Arial"/>
                  <a:sym typeface="Arial"/>
                </a:rPr>
                <a:t>4/3</a:t>
              </a:r>
              <a:endParaRPr/>
            </a:p>
          </p:txBody>
        </p:sp>
      </p:grpSp>
      <p:sp>
        <p:nvSpPr>
          <p:cNvPr id="265" name="Google Shape;265;p39"/>
          <p:cNvSpPr txBox="1"/>
          <p:nvPr>
            <p:ph type="title"/>
          </p:nvPr>
        </p:nvSpPr>
        <p:spPr>
          <a:xfrm>
            <a:off x="1031400" y="761625"/>
            <a:ext cx="7081200" cy="539100"/>
          </a:xfrm>
          <a:prstGeom prst="rect">
            <a:avLst/>
          </a:prstGeom>
          <a:noFill/>
          <a:ln>
            <a:noFill/>
          </a:ln>
        </p:spPr>
        <p:txBody>
          <a:bodyPr anchorCtr="0" anchor="t" bIns="91425" lIns="91425" spcFirstLastPara="1" rIns="91425" wrap="square" tIns="91425">
            <a:noAutofit/>
          </a:bodyPr>
          <a:lstStyle/>
          <a:p>
            <a:pPr indent="0" lvl="0" marL="0" marR="0" rtl="0">
              <a:lnSpc>
                <a:spcPct val="100000"/>
              </a:lnSpc>
              <a:spcBef>
                <a:spcPts val="0"/>
              </a:spcBef>
              <a:spcAft>
                <a:spcPts val="0"/>
              </a:spcAft>
              <a:buClr>
                <a:srgbClr val="000000"/>
              </a:buClr>
              <a:buSzPts val="1800"/>
              <a:buFont typeface="Playfair Display"/>
              <a:buNone/>
            </a:pPr>
            <a:r>
              <a:rPr b="0" i="1" lang="en" sz="1800" u="none" cap="none" strike="noStrike">
                <a:solidFill>
                  <a:srgbClr val="000000"/>
                </a:solidFill>
                <a:latin typeface="Playfair Display"/>
                <a:ea typeface="Playfair Display"/>
                <a:cs typeface="Playfair Display"/>
                <a:sym typeface="Playfair Display"/>
              </a:rPr>
              <a:t>Fluid Volume vs. Indented Volume : “</a:t>
            </a:r>
            <a:r>
              <a:rPr b="1" i="1" lang="en" sz="1400" u="none" cap="none" strike="noStrike">
                <a:solidFill>
                  <a:srgbClr val="000000"/>
                </a:solidFill>
              </a:rPr>
              <a:t>Softer</a:t>
            </a:r>
            <a:r>
              <a:rPr b="0" i="1" lang="en" sz="1400" u="none" cap="none" strike="noStrike">
                <a:solidFill>
                  <a:srgbClr val="000000"/>
                </a:solidFill>
                <a:latin typeface="Playfair Display"/>
                <a:ea typeface="Playfair Display"/>
                <a:cs typeface="Playfair Display"/>
                <a:sym typeface="Playfair Display"/>
              </a:rPr>
              <a:t>” Silicone</a:t>
            </a:r>
            <a:endParaRPr b="0" i="1" sz="1400" u="none" cap="none" strike="noStrike">
              <a:solidFill>
                <a:srgbClr val="000000"/>
              </a:solidFill>
              <a:latin typeface="Playfair Display"/>
              <a:ea typeface="Playfair Display"/>
              <a:cs typeface="Playfair Display"/>
              <a:sym typeface="Playfair Display"/>
            </a:endParaRPr>
          </a:p>
        </p:txBody>
      </p:sp>
      <p:grpSp>
        <p:nvGrpSpPr>
          <p:cNvPr id="266" name="Google Shape;266;p39"/>
          <p:cNvGrpSpPr/>
          <p:nvPr/>
        </p:nvGrpSpPr>
        <p:grpSpPr>
          <a:xfrm>
            <a:off x="4397111" y="132705"/>
            <a:ext cx="349800" cy="256472"/>
            <a:chOff x="4610450" y="3703750"/>
            <a:chExt cx="453050" cy="332175"/>
          </a:xfrm>
        </p:grpSpPr>
        <p:sp>
          <p:nvSpPr>
            <p:cNvPr id="267" name="Google Shape;267;p39"/>
            <p:cNvSpPr/>
            <p:nvPr/>
          </p:nvSpPr>
          <p:spPr>
            <a:xfrm>
              <a:off x="4610450" y="3703750"/>
              <a:ext cx="453050" cy="332175"/>
            </a:xfrm>
            <a:custGeom>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Google Shape;268;p39"/>
            <p:cNvSpPr/>
            <p:nvPr/>
          </p:nvSpPr>
          <p:spPr>
            <a:xfrm>
              <a:off x="4642200" y="3730000"/>
              <a:ext cx="389550" cy="249150"/>
            </a:xfrm>
            <a:custGeom>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269" name="Google Shape;269;p39"/>
          <p:cNvCxnSpPr/>
          <p:nvPr/>
        </p:nvCxnSpPr>
        <p:spPr>
          <a:xfrm flipH="1" rot="10800000">
            <a:off x="1805800" y="1300725"/>
            <a:ext cx="5862300" cy="3316500"/>
          </a:xfrm>
          <a:prstGeom prst="straightConnector1">
            <a:avLst/>
          </a:prstGeom>
          <a:noFill/>
          <a:ln cap="flat" cmpd="sng" w="19050">
            <a:solidFill>
              <a:srgbClr val="000000"/>
            </a:solidFill>
            <a:prstDash val="dash"/>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0"/>
          <p:cNvSpPr txBox="1"/>
          <p:nvPr/>
        </p:nvSpPr>
        <p:spPr>
          <a:xfrm>
            <a:off x="1584491" y="4868052"/>
            <a:ext cx="5984400" cy="2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Jensen et al. (2015) Wetting and phase separation in soft adhesion. </a:t>
            </a:r>
            <a:r>
              <a:rPr b="0" i="1" lang="en" sz="1050" u="none" cap="none" strike="noStrike">
                <a:solidFill>
                  <a:srgbClr val="000000"/>
                </a:solidFill>
                <a:latin typeface="Arial"/>
                <a:ea typeface="Arial"/>
                <a:cs typeface="Arial"/>
                <a:sym typeface="Arial"/>
              </a:rPr>
              <a:t>PNAS</a:t>
            </a:r>
            <a:r>
              <a:rPr b="0" i="0" lang="en" sz="1050" u="none" cap="none" strike="noStrike">
                <a:solidFill>
                  <a:srgbClr val="000000"/>
                </a:solidFill>
                <a:latin typeface="Arial"/>
                <a:ea typeface="Arial"/>
                <a:cs typeface="Arial"/>
                <a:sym typeface="Arial"/>
              </a:rPr>
              <a:t> 112 (47) 14490-14494</a:t>
            </a:r>
            <a:endParaRPr b="0" i="0" sz="1050" u="none" cap="none" strike="noStrike">
              <a:solidFill>
                <a:srgbClr val="000000"/>
              </a:solidFill>
              <a:latin typeface="Arial"/>
              <a:ea typeface="Arial"/>
              <a:cs typeface="Arial"/>
              <a:sym typeface="Arial"/>
            </a:endParaRPr>
          </a:p>
        </p:txBody>
      </p:sp>
      <p:sp>
        <p:nvSpPr>
          <p:cNvPr id="275" name="Google Shape;275;p40"/>
          <p:cNvSpPr txBox="1"/>
          <p:nvPr/>
        </p:nvSpPr>
        <p:spPr>
          <a:xfrm>
            <a:off x="6618325" y="1678000"/>
            <a:ext cx="20742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800" u="none" cap="none" strike="noStrike">
                <a:solidFill>
                  <a:srgbClr val="000000"/>
                </a:solidFill>
                <a:latin typeface="Helvetica Neue"/>
                <a:ea typeface="Helvetica Neue"/>
                <a:cs typeface="Helvetica Neue"/>
                <a:sym typeface="Helvetica Neue"/>
              </a:rPr>
              <a:t>: plain silica </a:t>
            </a:r>
            <a:endParaRPr/>
          </a:p>
          <a:p>
            <a:pPr indent="0" lvl="0" marL="0" marR="0" rtl="0" algn="l">
              <a:lnSpc>
                <a:spcPct val="100000"/>
              </a:lnSpc>
              <a:spcBef>
                <a:spcPts val="0"/>
              </a:spcBef>
              <a:spcAft>
                <a:spcPts val="0"/>
              </a:spcAft>
              <a:buNone/>
            </a:pPr>
            <a:r>
              <a:t/>
            </a:r>
            <a:endParaRPr b="1" i="0" sz="8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i="0" lang="en" sz="800" u="none" cap="none" strike="noStrike">
                <a:solidFill>
                  <a:srgbClr val="000000"/>
                </a:solidFill>
                <a:latin typeface="Helvetica Neue"/>
                <a:ea typeface="Helvetica Neue"/>
                <a:cs typeface="Helvetica Neue"/>
                <a:sym typeface="Helvetica Neue"/>
              </a:rPr>
              <a:t>: </a:t>
            </a:r>
            <a:r>
              <a:rPr b="1" lang="en" sz="800">
                <a:latin typeface="Helvetica Neue"/>
                <a:ea typeface="Helvetica Neue"/>
                <a:cs typeface="Helvetica Neue"/>
                <a:sym typeface="Helvetica Neue"/>
              </a:rPr>
              <a:t>fluorocarbon-functionalized </a:t>
            </a:r>
            <a:r>
              <a:rPr b="1" i="0" lang="en" sz="800" u="none" cap="none" strike="noStrike">
                <a:solidFill>
                  <a:srgbClr val="000000"/>
                </a:solidFill>
                <a:latin typeface="Helvetica Neue"/>
                <a:ea typeface="Helvetica Neue"/>
                <a:cs typeface="Helvetica Neue"/>
                <a:sym typeface="Helvetica Neue"/>
              </a:rPr>
              <a:t> silica </a:t>
            </a:r>
            <a:endParaRPr/>
          </a:p>
          <a:p>
            <a:pPr indent="0" lvl="0" marL="0" marR="0" rtl="0" algn="l">
              <a:lnSpc>
                <a:spcPct val="100000"/>
              </a:lnSpc>
              <a:spcBef>
                <a:spcPts val="0"/>
              </a:spcBef>
              <a:spcAft>
                <a:spcPts val="0"/>
              </a:spcAft>
              <a:buNone/>
            </a:pPr>
            <a:r>
              <a:t/>
            </a:r>
            <a:endParaRPr b="1" i="0" sz="8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i="0" lang="en" sz="800" u="none" cap="none" strike="noStrike">
                <a:solidFill>
                  <a:srgbClr val="000000"/>
                </a:solidFill>
                <a:latin typeface="Helvetica Neue"/>
                <a:ea typeface="Helvetica Neue"/>
                <a:cs typeface="Helvetica Neue"/>
                <a:sym typeface="Helvetica Neue"/>
              </a:rPr>
              <a:t>: plain silica under glycerol</a:t>
            </a:r>
            <a:endParaRPr b="1" i="0" sz="800" u="none" cap="none" strike="noStrike">
              <a:solidFill>
                <a:srgbClr val="000000"/>
              </a:solidFill>
              <a:latin typeface="Helvetica Neue"/>
              <a:ea typeface="Helvetica Neue"/>
              <a:cs typeface="Helvetica Neue"/>
              <a:sym typeface="Helvetica Neue"/>
            </a:endParaRPr>
          </a:p>
        </p:txBody>
      </p:sp>
      <p:pic>
        <p:nvPicPr>
          <p:cNvPr id="276" name="Google Shape;276;p40"/>
          <p:cNvPicPr preferRelativeResize="0"/>
          <p:nvPr/>
        </p:nvPicPr>
        <p:blipFill rotWithShape="1">
          <a:blip r:embed="rId3">
            <a:alphaModFix/>
          </a:blip>
          <a:srcRect b="0" l="0" r="0" t="0"/>
          <a:stretch/>
        </p:blipFill>
        <p:spPr>
          <a:xfrm>
            <a:off x="6601013" y="1748528"/>
            <a:ext cx="121318" cy="77990"/>
          </a:xfrm>
          <a:prstGeom prst="rect">
            <a:avLst/>
          </a:prstGeom>
          <a:noFill/>
          <a:ln>
            <a:noFill/>
          </a:ln>
        </p:spPr>
      </p:pic>
      <p:pic>
        <p:nvPicPr>
          <p:cNvPr id="277" name="Google Shape;277;p40"/>
          <p:cNvPicPr preferRelativeResize="0"/>
          <p:nvPr/>
        </p:nvPicPr>
        <p:blipFill rotWithShape="1">
          <a:blip r:embed="rId4">
            <a:alphaModFix/>
          </a:blip>
          <a:srcRect b="0" l="0" r="0" t="0"/>
          <a:stretch/>
        </p:blipFill>
        <p:spPr>
          <a:xfrm>
            <a:off x="6596966" y="1967311"/>
            <a:ext cx="129414" cy="129414"/>
          </a:xfrm>
          <a:prstGeom prst="rect">
            <a:avLst/>
          </a:prstGeom>
          <a:noFill/>
          <a:ln>
            <a:noFill/>
          </a:ln>
        </p:spPr>
      </p:pic>
      <p:pic>
        <p:nvPicPr>
          <p:cNvPr id="278" name="Google Shape;278;p40"/>
          <p:cNvPicPr preferRelativeResize="0"/>
          <p:nvPr/>
        </p:nvPicPr>
        <p:blipFill rotWithShape="1">
          <a:blip r:embed="rId5">
            <a:alphaModFix/>
          </a:blip>
          <a:srcRect b="0" l="0" r="0" t="0"/>
          <a:stretch/>
        </p:blipFill>
        <p:spPr>
          <a:xfrm>
            <a:off x="6618324" y="2237502"/>
            <a:ext cx="86712" cy="63063"/>
          </a:xfrm>
          <a:prstGeom prst="rect">
            <a:avLst/>
          </a:prstGeom>
          <a:noFill/>
          <a:ln>
            <a:noFill/>
          </a:ln>
        </p:spPr>
      </p:pic>
      <p:grpSp>
        <p:nvGrpSpPr>
          <p:cNvPr id="279" name="Google Shape;279;p40"/>
          <p:cNvGrpSpPr/>
          <p:nvPr/>
        </p:nvGrpSpPr>
        <p:grpSpPr>
          <a:xfrm>
            <a:off x="4411716" y="46703"/>
            <a:ext cx="320576" cy="388000"/>
            <a:chOff x="584925" y="922575"/>
            <a:chExt cx="415200" cy="502525"/>
          </a:xfrm>
        </p:grpSpPr>
        <p:sp>
          <p:nvSpPr>
            <p:cNvPr id="280" name="Google Shape;280;p40"/>
            <p:cNvSpPr/>
            <p:nvPr/>
          </p:nvSpPr>
          <p:spPr>
            <a:xfrm>
              <a:off x="584925" y="961025"/>
              <a:ext cx="378575" cy="464075"/>
            </a:xfrm>
            <a:custGeom>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Google Shape;281;p40"/>
            <p:cNvSpPr/>
            <p:nvPr/>
          </p:nvSpPr>
          <p:spPr>
            <a:xfrm>
              <a:off x="621550" y="922575"/>
              <a:ext cx="378575" cy="464050"/>
            </a:xfrm>
            <a:custGeom>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Google Shape;282;p40"/>
            <p:cNvSpPr/>
            <p:nvPr/>
          </p:nvSpPr>
          <p:spPr>
            <a:xfrm>
              <a:off x="915850" y="922575"/>
              <a:ext cx="84275" cy="84275"/>
            </a:xfrm>
            <a:custGeom>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3" name="Google Shape;283;p40"/>
          <p:cNvSpPr txBox="1"/>
          <p:nvPr>
            <p:ph type="title"/>
          </p:nvPr>
        </p:nvSpPr>
        <p:spPr>
          <a:xfrm>
            <a:off x="1287551" y="687088"/>
            <a:ext cx="6559500" cy="53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Playfair Display"/>
              <a:buNone/>
            </a:pPr>
            <a:r>
              <a:rPr b="0" i="1" lang="en" sz="1800" u="none" cap="none" strike="noStrike">
                <a:solidFill>
                  <a:srgbClr val="000000"/>
                </a:solidFill>
                <a:latin typeface="Playfair Display"/>
                <a:ea typeface="Playfair Display"/>
                <a:cs typeface="Playfair Display"/>
                <a:sym typeface="Playfair Display"/>
              </a:rPr>
              <a:t>Fluid Volume vs. Indented Volume : </a:t>
            </a:r>
            <a:r>
              <a:rPr b="0" i="1" lang="en" sz="1400" u="none" cap="none" strike="noStrike">
                <a:solidFill>
                  <a:srgbClr val="000000"/>
                </a:solidFill>
                <a:latin typeface="Playfair Display"/>
                <a:ea typeface="Playfair Display"/>
                <a:cs typeface="Playfair Display"/>
                <a:sym typeface="Playfair Display"/>
              </a:rPr>
              <a:t>Previous Literature</a:t>
            </a:r>
            <a:endParaRPr b="0" i="0" sz="1400" u="none" cap="none" strike="noStrike">
              <a:solidFill>
                <a:srgbClr val="000000"/>
              </a:solidFill>
              <a:latin typeface="Playfair Display"/>
              <a:ea typeface="Playfair Display"/>
              <a:cs typeface="Playfair Display"/>
              <a:sym typeface="Playfair Display"/>
            </a:endParaRPr>
          </a:p>
        </p:txBody>
      </p:sp>
      <p:pic>
        <p:nvPicPr>
          <p:cNvPr id="284" name="Google Shape;284;p40"/>
          <p:cNvPicPr preferRelativeResize="0"/>
          <p:nvPr/>
        </p:nvPicPr>
        <p:blipFill rotWithShape="1">
          <a:blip r:embed="rId6">
            <a:alphaModFix/>
          </a:blip>
          <a:srcRect b="0" l="0" r="0" t="0"/>
          <a:stretch/>
        </p:blipFill>
        <p:spPr>
          <a:xfrm>
            <a:off x="1488401" y="1123682"/>
            <a:ext cx="5129912" cy="3820545"/>
          </a:xfrm>
          <a:prstGeom prst="rect">
            <a:avLst/>
          </a:prstGeom>
          <a:noFill/>
          <a:ln>
            <a:noFill/>
          </a:ln>
        </p:spPr>
      </p:pic>
      <p:sp>
        <p:nvSpPr>
          <p:cNvPr id="285" name="Google Shape;285;p40"/>
          <p:cNvSpPr txBox="1"/>
          <p:nvPr/>
        </p:nvSpPr>
        <p:spPr>
          <a:xfrm>
            <a:off x="6533750" y="1424200"/>
            <a:ext cx="2074200" cy="25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800">
                <a:latin typeface="Helvetica Neue"/>
                <a:ea typeface="Helvetica Neue"/>
                <a:cs typeface="Helvetica Neue"/>
                <a:sym typeface="Helvetica Neue"/>
              </a:rPr>
              <a:t>Substrate: Gelest 9:1 (</a:t>
            </a:r>
            <a:r>
              <a:rPr b="1" lang="en" sz="800" u="sng">
                <a:latin typeface="Helvetica Neue"/>
                <a:ea typeface="Helvetica Neue"/>
                <a:cs typeface="Helvetica Neue"/>
                <a:sym typeface="Helvetica Neue"/>
              </a:rPr>
              <a:t>E ~ 5.6 kPa</a:t>
            </a:r>
            <a:r>
              <a:rPr b="1" lang="en" sz="800">
                <a:latin typeface="Helvetica Neue"/>
                <a:ea typeface="Helvetica Neue"/>
                <a:cs typeface="Helvetica Neue"/>
                <a:sym typeface="Helvetica Neue"/>
              </a:rPr>
              <a:t>) </a:t>
            </a:r>
            <a:endParaRPr b="1" sz="8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41"/>
          <p:cNvPicPr preferRelativeResize="0"/>
          <p:nvPr/>
        </p:nvPicPr>
        <p:blipFill>
          <a:blip r:embed="rId3">
            <a:alphaModFix/>
          </a:blip>
          <a:stretch>
            <a:fillRect/>
          </a:stretch>
        </p:blipFill>
        <p:spPr>
          <a:xfrm>
            <a:off x="1520188" y="1338399"/>
            <a:ext cx="6103675" cy="3476425"/>
          </a:xfrm>
          <a:prstGeom prst="rect">
            <a:avLst/>
          </a:prstGeom>
          <a:noFill/>
          <a:ln>
            <a:noFill/>
          </a:ln>
        </p:spPr>
      </p:pic>
      <p:sp>
        <p:nvSpPr>
          <p:cNvPr id="291" name="Google Shape;291;p41"/>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Playfair Display"/>
              <a:buNone/>
            </a:pPr>
            <a:r>
              <a:rPr b="0" i="1" lang="en" sz="1800" u="none" cap="none" strike="noStrike">
                <a:solidFill>
                  <a:srgbClr val="000000"/>
                </a:solidFill>
                <a:latin typeface="Playfair Display"/>
                <a:ea typeface="Playfair Display"/>
                <a:cs typeface="Playfair Display"/>
                <a:sym typeface="Playfair Display"/>
              </a:rPr>
              <a:t>Fluid Volume vs. Indented Volume : “</a:t>
            </a:r>
            <a:r>
              <a:rPr b="1" i="1" lang="en" sz="1400" u="none" cap="none" strike="noStrike">
                <a:solidFill>
                  <a:srgbClr val="000000"/>
                </a:solidFill>
              </a:rPr>
              <a:t>Stiffer</a:t>
            </a:r>
            <a:r>
              <a:rPr b="0" i="1" lang="en" sz="1400" u="none" cap="none" strike="noStrike">
                <a:solidFill>
                  <a:srgbClr val="000000"/>
                </a:solidFill>
                <a:latin typeface="Playfair Display"/>
                <a:ea typeface="Playfair Display"/>
                <a:cs typeface="Playfair Display"/>
                <a:sym typeface="Playfair Display"/>
              </a:rPr>
              <a:t>” Silicone</a:t>
            </a:r>
            <a:endParaRPr b="0" i="1" sz="1400" u="none" cap="none" strike="noStrike">
              <a:solidFill>
                <a:srgbClr val="000000"/>
              </a:solidFill>
              <a:latin typeface="Playfair Display"/>
              <a:ea typeface="Playfair Display"/>
              <a:cs typeface="Playfair Display"/>
              <a:sym typeface="Playfair Display"/>
            </a:endParaRPr>
          </a:p>
        </p:txBody>
      </p:sp>
      <p:grpSp>
        <p:nvGrpSpPr>
          <p:cNvPr id="292" name="Google Shape;292;p41"/>
          <p:cNvGrpSpPr/>
          <p:nvPr/>
        </p:nvGrpSpPr>
        <p:grpSpPr>
          <a:xfrm>
            <a:off x="4397111" y="132705"/>
            <a:ext cx="349800" cy="256472"/>
            <a:chOff x="4610450" y="3703750"/>
            <a:chExt cx="453050" cy="332175"/>
          </a:xfrm>
        </p:grpSpPr>
        <p:sp>
          <p:nvSpPr>
            <p:cNvPr id="293" name="Google Shape;293;p41"/>
            <p:cNvSpPr/>
            <p:nvPr/>
          </p:nvSpPr>
          <p:spPr>
            <a:xfrm>
              <a:off x="4610450" y="3703750"/>
              <a:ext cx="453050" cy="332175"/>
            </a:xfrm>
            <a:custGeom>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Google Shape;294;p41"/>
            <p:cNvSpPr/>
            <p:nvPr/>
          </p:nvSpPr>
          <p:spPr>
            <a:xfrm>
              <a:off x="4642200" y="3730000"/>
              <a:ext cx="389550" cy="249150"/>
            </a:xfrm>
            <a:custGeom>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295" name="Google Shape;295;p41"/>
          <p:cNvCxnSpPr/>
          <p:nvPr/>
        </p:nvCxnSpPr>
        <p:spPr>
          <a:xfrm flipH="1" rot="10800000">
            <a:off x="2329825" y="2986650"/>
            <a:ext cx="4713600" cy="8700"/>
          </a:xfrm>
          <a:prstGeom prst="straightConnector1">
            <a:avLst/>
          </a:prstGeom>
          <a:noFill/>
          <a:ln cap="flat" cmpd="sng" w="19050">
            <a:solidFill>
              <a:srgbClr val="000000"/>
            </a:solidFill>
            <a:prstDash val="dash"/>
            <a:round/>
            <a:headEnd len="med" w="med" type="none"/>
            <a:tailEnd len="med" w="med" type="none"/>
          </a:ln>
        </p:spPr>
      </p:cxnSp>
      <p:sp>
        <p:nvSpPr>
          <p:cNvPr id="296" name="Google Shape;296;p41"/>
          <p:cNvSpPr/>
          <p:nvPr/>
        </p:nvSpPr>
        <p:spPr>
          <a:xfrm>
            <a:off x="2103275" y="2862750"/>
            <a:ext cx="267900" cy="256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idx="4294967295" type="ctrTitle"/>
          </p:nvPr>
        </p:nvSpPr>
        <p:spPr>
          <a:xfrm>
            <a:off x="685813" y="275659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Science?</a:t>
            </a:r>
            <a:endParaRPr sz="6000"/>
          </a:p>
        </p:txBody>
      </p:sp>
      <p:sp>
        <p:nvSpPr>
          <p:cNvPr id="302" name="Google Shape;302;p42"/>
          <p:cNvSpPr/>
          <p:nvPr/>
        </p:nvSpPr>
        <p:spPr>
          <a:xfrm>
            <a:off x="4748202" y="2264022"/>
            <a:ext cx="195774" cy="186932"/>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03" name="Google Shape;303;p42"/>
          <p:cNvGrpSpPr/>
          <p:nvPr/>
        </p:nvGrpSpPr>
        <p:grpSpPr>
          <a:xfrm>
            <a:off x="4505213" y="1214267"/>
            <a:ext cx="838737" cy="838952"/>
            <a:chOff x="6654650" y="3665275"/>
            <a:chExt cx="409100" cy="409125"/>
          </a:xfrm>
        </p:grpSpPr>
        <p:sp>
          <p:nvSpPr>
            <p:cNvPr id="304" name="Google Shape;304;p42"/>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Google Shape;305;p42"/>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6" name="Google Shape;306;p42"/>
          <p:cNvGrpSpPr/>
          <p:nvPr/>
        </p:nvGrpSpPr>
        <p:grpSpPr>
          <a:xfrm rot="1056959">
            <a:off x="3696844" y="1873841"/>
            <a:ext cx="554133" cy="554193"/>
            <a:chOff x="570875" y="4322250"/>
            <a:chExt cx="443300" cy="443325"/>
          </a:xfrm>
        </p:grpSpPr>
        <p:sp>
          <p:nvSpPr>
            <p:cNvPr id="307" name="Google Shape;307;p42"/>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CC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sp>
          <p:nvSpPr>
            <p:cNvPr id="308" name="Google Shape;308;p42"/>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sp>
          <p:nvSpPr>
            <p:cNvPr id="309" name="Google Shape;309;p42"/>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CC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sp>
          <p:nvSpPr>
            <p:cNvPr id="310" name="Google Shape;310;p42"/>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CC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grpSp>
      <p:sp>
        <p:nvSpPr>
          <p:cNvPr id="311" name="Google Shape;311;p42"/>
          <p:cNvSpPr/>
          <p:nvPr/>
        </p:nvSpPr>
        <p:spPr>
          <a:xfrm rot="2466699">
            <a:off x="3759072" y="1376879"/>
            <a:ext cx="272004" cy="259719"/>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Google Shape;312;p42"/>
          <p:cNvSpPr/>
          <p:nvPr/>
        </p:nvSpPr>
        <p:spPr>
          <a:xfrm rot="-1609366">
            <a:off x="4156871" y="1540297"/>
            <a:ext cx="195747" cy="186906"/>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Google Shape;313;p42"/>
          <p:cNvSpPr/>
          <p:nvPr/>
        </p:nvSpPr>
        <p:spPr>
          <a:xfrm rot="2926172">
            <a:off x="5343754" y="1688366"/>
            <a:ext cx="146594" cy="139973"/>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Google Shape;314;p42"/>
          <p:cNvSpPr/>
          <p:nvPr/>
        </p:nvSpPr>
        <p:spPr>
          <a:xfrm rot="-1609329">
            <a:off x="4594798" y="1065150"/>
            <a:ext cx="132067" cy="126102"/>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Google Shape;315;p42"/>
          <p:cNvSpPr/>
          <p:nvPr/>
        </p:nvSpPr>
        <p:spPr>
          <a:xfrm>
            <a:off x="4474114" y="169597"/>
            <a:ext cx="195774" cy="186932"/>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Google Shape;316;p42"/>
          <p:cNvSpPr txBox="1"/>
          <p:nvPr/>
        </p:nvSpPr>
        <p:spPr>
          <a:xfrm>
            <a:off x="2104525" y="3561725"/>
            <a:ext cx="4733400" cy="696000"/>
          </a:xfrm>
          <a:prstGeom prst="rect">
            <a:avLst/>
          </a:prstGeom>
          <a:noFill/>
          <a:ln>
            <a:noFill/>
          </a:ln>
        </p:spPr>
        <p:txBody>
          <a:bodyPr anchorCtr="0" anchor="t" bIns="91425" lIns="91425" spcFirstLastPara="1" rIns="91425" wrap="square" tIns="91425">
            <a:noAutofit/>
          </a:bodyPr>
          <a:lstStyle/>
          <a:p>
            <a:pPr indent="0" lvl="0" marL="0" algn="l">
              <a:spcBef>
                <a:spcPts val="0"/>
              </a:spcBef>
              <a:spcAft>
                <a:spcPts val="0"/>
              </a:spcAft>
              <a:buNone/>
            </a:pPr>
            <a:r>
              <a:t/>
            </a:r>
            <a:endParaRPr sz="3000">
              <a:latin typeface="Pinyon Script"/>
              <a:ea typeface="Pinyon Script"/>
              <a:cs typeface="Pinyon Script"/>
              <a:sym typeface="Pinyon Scrip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3"/>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Sources</a:t>
            </a:r>
            <a:endParaRPr/>
          </a:p>
        </p:txBody>
      </p:sp>
      <p:sp>
        <p:nvSpPr>
          <p:cNvPr id="322" name="Google Shape;322;p43"/>
          <p:cNvSpPr txBox="1"/>
          <p:nvPr>
            <p:ph idx="1" type="body"/>
          </p:nvPr>
        </p:nvSpPr>
        <p:spPr>
          <a:xfrm>
            <a:off x="1031425" y="1351100"/>
            <a:ext cx="7081200" cy="34623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solidFill>
                  <a:schemeClr val="dk1"/>
                </a:solidFill>
              </a:rPr>
              <a:t>Presentation template by </a:t>
            </a:r>
            <a:r>
              <a:rPr lang="en" u="sng">
                <a:solidFill>
                  <a:schemeClr val="dk1"/>
                </a:solidFill>
                <a:hlinkClick r:id="rId3"/>
              </a:rPr>
              <a:t>SlidesCarnival</a:t>
            </a:r>
            <a:endParaRPr/>
          </a:p>
        </p:txBody>
      </p:sp>
      <p:grpSp>
        <p:nvGrpSpPr>
          <p:cNvPr id="323" name="Google Shape;323;p43"/>
          <p:cNvGrpSpPr/>
          <p:nvPr/>
        </p:nvGrpSpPr>
        <p:grpSpPr>
          <a:xfrm>
            <a:off x="4411716" y="46703"/>
            <a:ext cx="320576" cy="388000"/>
            <a:chOff x="584925" y="922575"/>
            <a:chExt cx="415200" cy="502525"/>
          </a:xfrm>
        </p:grpSpPr>
        <p:sp>
          <p:nvSpPr>
            <p:cNvPr id="324" name="Google Shape;324;p43"/>
            <p:cNvSpPr/>
            <p:nvPr/>
          </p:nvSpPr>
          <p:spPr>
            <a:xfrm>
              <a:off x="584925" y="961025"/>
              <a:ext cx="378575" cy="464075"/>
            </a:xfrm>
            <a:custGeom>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Google Shape;325;p43"/>
            <p:cNvSpPr/>
            <p:nvPr/>
          </p:nvSpPr>
          <p:spPr>
            <a:xfrm>
              <a:off x="621550" y="922575"/>
              <a:ext cx="378575" cy="464050"/>
            </a:xfrm>
            <a:custGeom>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Google Shape;326;p43"/>
            <p:cNvSpPr/>
            <p:nvPr/>
          </p:nvSpPr>
          <p:spPr>
            <a:xfrm>
              <a:off x="915850" y="922575"/>
              <a:ext cx="84275" cy="84275"/>
            </a:xfrm>
            <a:custGeom>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ctrTitle"/>
          </p:nvPr>
        </p:nvSpPr>
        <p:spPr>
          <a:xfrm>
            <a:off x="2129175" y="1659550"/>
            <a:ext cx="4885800" cy="115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 One</a:t>
            </a:r>
            <a:endParaRPr/>
          </a:p>
        </p:txBody>
      </p:sp>
      <p:sp>
        <p:nvSpPr>
          <p:cNvPr id="128" name="Google Shape;128;p26"/>
          <p:cNvSpPr txBox="1"/>
          <p:nvPr>
            <p:ph idx="1" type="subTitle"/>
          </p:nvPr>
        </p:nvSpPr>
        <p:spPr>
          <a:xfrm>
            <a:off x="2129175" y="2992450"/>
            <a:ext cx="4885800" cy="784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How does </a:t>
            </a:r>
            <a:r>
              <a:rPr lang="en">
                <a:solidFill>
                  <a:srgbClr val="FF0000"/>
                </a:solidFill>
              </a:rPr>
              <a:t>surface stress</a:t>
            </a:r>
            <a:r>
              <a:rPr lang="en"/>
              <a:t> depend on </a:t>
            </a:r>
            <a:r>
              <a:rPr lang="en">
                <a:solidFill>
                  <a:srgbClr val="FF0000"/>
                </a:solidFill>
              </a:rPr>
              <a:t>strain</a:t>
            </a:r>
            <a:r>
              <a:rPr lang="en"/>
              <a:t> in soft materials?</a:t>
            </a:r>
            <a:endParaRPr/>
          </a:p>
        </p:txBody>
      </p:sp>
      <p:sp>
        <p:nvSpPr>
          <p:cNvPr id="129" name="Google Shape;129;p26"/>
          <p:cNvSpPr txBox="1"/>
          <p:nvPr/>
        </p:nvSpPr>
        <p:spPr>
          <a:xfrm>
            <a:off x="3384650" y="5775"/>
            <a:ext cx="2395200" cy="9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CC0000"/>
                </a:solidFill>
                <a:latin typeface="Playfair Display"/>
                <a:ea typeface="Playfair Display"/>
                <a:cs typeface="Playfair Display"/>
                <a:sym typeface="Playfair Display"/>
              </a:rPr>
              <a:t>1</a:t>
            </a:r>
            <a:endParaRPr sz="6000">
              <a:solidFill>
                <a:srgbClr val="CC0000"/>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Quick Definitions</a:t>
            </a:r>
            <a:endParaRPr/>
          </a:p>
        </p:txBody>
      </p:sp>
      <p:sp>
        <p:nvSpPr>
          <p:cNvPr id="135" name="Google Shape;135;p27"/>
          <p:cNvSpPr txBox="1"/>
          <p:nvPr>
            <p:ph idx="1" type="body"/>
          </p:nvPr>
        </p:nvSpPr>
        <p:spPr>
          <a:xfrm>
            <a:off x="304875" y="1351100"/>
            <a:ext cx="7807800" cy="3462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p>
          <a:p>
            <a:pPr indent="0" lvl="0" marL="0" rtl="0">
              <a:spcBef>
                <a:spcPts val="600"/>
              </a:spcBef>
              <a:spcAft>
                <a:spcPts val="0"/>
              </a:spcAft>
              <a:buNone/>
            </a:pPr>
            <a:r>
              <a:rPr b="1" lang="en" u="sng">
                <a:solidFill>
                  <a:schemeClr val="dk1"/>
                </a:solidFill>
              </a:rPr>
              <a:t>Surface Stress:</a:t>
            </a:r>
            <a:r>
              <a:rPr lang="en" u="sng">
                <a:solidFill>
                  <a:schemeClr val="dk1"/>
                </a:solidFill>
              </a:rPr>
              <a:t> </a:t>
            </a:r>
            <a:r>
              <a:rPr i="1" lang="en" sz="2000">
                <a:solidFill>
                  <a:schemeClr val="dk1"/>
                </a:solidFill>
              </a:rPr>
              <a:t>The amount of work per unit area needed to stretch a material (elastically).</a:t>
            </a:r>
            <a:endParaRPr b="1" sz="2000">
              <a:solidFill>
                <a:schemeClr val="dk1"/>
              </a:solidFill>
            </a:endParaRPr>
          </a:p>
          <a:p>
            <a:pPr indent="0" lvl="0" marL="457200" rtl="0">
              <a:spcBef>
                <a:spcPts val="600"/>
              </a:spcBef>
              <a:spcAft>
                <a:spcPts val="0"/>
              </a:spcAft>
              <a:buNone/>
            </a:pPr>
            <a:r>
              <a:t/>
            </a:r>
            <a:endParaRPr b="1" sz="2000"/>
          </a:p>
          <a:p>
            <a:pPr indent="0" lvl="0" marL="0" rtl="0">
              <a:spcBef>
                <a:spcPts val="600"/>
              </a:spcBef>
              <a:spcAft>
                <a:spcPts val="0"/>
              </a:spcAft>
              <a:buNone/>
            </a:pPr>
            <a:r>
              <a:rPr b="1" lang="en" u="sng"/>
              <a:t>Strain:</a:t>
            </a:r>
            <a:r>
              <a:rPr lang="en"/>
              <a:t> </a:t>
            </a:r>
            <a:endParaRPr i="1"/>
          </a:p>
        </p:txBody>
      </p:sp>
      <p:grpSp>
        <p:nvGrpSpPr>
          <p:cNvPr id="136" name="Google Shape;136;p27"/>
          <p:cNvGrpSpPr/>
          <p:nvPr/>
        </p:nvGrpSpPr>
        <p:grpSpPr>
          <a:xfrm>
            <a:off x="4411728" y="36855"/>
            <a:ext cx="320576" cy="405430"/>
            <a:chOff x="584925" y="238125"/>
            <a:chExt cx="415200" cy="525100"/>
          </a:xfrm>
        </p:grpSpPr>
        <p:sp>
          <p:nvSpPr>
            <p:cNvPr id="137" name="Google Shape;137;p27"/>
            <p:cNvSpPr/>
            <p:nvPr/>
          </p:nvSpPr>
          <p:spPr>
            <a:xfrm>
              <a:off x="621550" y="299175"/>
              <a:ext cx="378575" cy="464050"/>
            </a:xfrm>
            <a:custGeom>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27"/>
            <p:cNvSpPr/>
            <p:nvPr/>
          </p:nvSpPr>
          <p:spPr>
            <a:xfrm>
              <a:off x="633750" y="238125"/>
              <a:ext cx="29350" cy="63500"/>
            </a:xfrm>
            <a:custGeom>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Google Shape;139;p27"/>
            <p:cNvSpPr/>
            <p:nvPr/>
          </p:nvSpPr>
          <p:spPr>
            <a:xfrm>
              <a:off x="716800" y="238125"/>
              <a:ext cx="29325" cy="63500"/>
            </a:xfrm>
            <a:custGeom>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Google Shape;140;p27"/>
            <p:cNvSpPr/>
            <p:nvPr/>
          </p:nvSpPr>
          <p:spPr>
            <a:xfrm>
              <a:off x="799825" y="238125"/>
              <a:ext cx="29350" cy="63500"/>
            </a:xfrm>
            <a:custGeom>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Google Shape;141;p27"/>
            <p:cNvSpPr/>
            <p:nvPr/>
          </p:nvSpPr>
          <p:spPr>
            <a:xfrm>
              <a:off x="882875" y="238125"/>
              <a:ext cx="29325" cy="63500"/>
            </a:xfrm>
            <a:custGeom>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27"/>
            <p:cNvSpPr/>
            <p:nvPr/>
          </p:nvSpPr>
          <p:spPr>
            <a:xfrm>
              <a:off x="584925" y="261325"/>
              <a:ext cx="378575" cy="464050"/>
            </a:xfrm>
            <a:custGeom>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43" name="Google Shape;143;p27"/>
          <p:cNvPicPr preferRelativeResize="0"/>
          <p:nvPr/>
        </p:nvPicPr>
        <p:blipFill>
          <a:blip r:embed="rId4">
            <a:alphaModFix/>
          </a:blip>
          <a:stretch>
            <a:fillRect/>
          </a:stretch>
        </p:blipFill>
        <p:spPr>
          <a:xfrm>
            <a:off x="1584793" y="3811068"/>
            <a:ext cx="1546024" cy="452225"/>
          </a:xfrm>
          <a:prstGeom prst="rect">
            <a:avLst/>
          </a:prstGeom>
          <a:noFill/>
          <a:ln>
            <a:noFill/>
          </a:ln>
        </p:spPr>
      </p:pic>
      <p:sp>
        <p:nvSpPr>
          <p:cNvPr id="144" name="Google Shape;144;p27"/>
          <p:cNvSpPr txBox="1"/>
          <p:nvPr/>
        </p:nvSpPr>
        <p:spPr>
          <a:xfrm>
            <a:off x="4670450" y="3322075"/>
            <a:ext cx="3690000" cy="885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2"/>
                </a:solidFill>
                <a:latin typeface="Lora"/>
                <a:ea typeface="Lora"/>
                <a:cs typeface="Lora"/>
                <a:sym typeface="Lora"/>
              </a:rPr>
              <a:t>How does </a:t>
            </a:r>
            <a:r>
              <a:rPr lang="en" sz="1800">
                <a:solidFill>
                  <a:srgbClr val="FF0000"/>
                </a:solidFill>
                <a:latin typeface="Lora"/>
                <a:ea typeface="Lora"/>
                <a:cs typeface="Lora"/>
                <a:sym typeface="Lora"/>
              </a:rPr>
              <a:t>surface stress</a:t>
            </a:r>
            <a:r>
              <a:rPr lang="en" sz="1800">
                <a:solidFill>
                  <a:schemeClr val="dk2"/>
                </a:solidFill>
                <a:latin typeface="Lora"/>
                <a:ea typeface="Lora"/>
                <a:cs typeface="Lora"/>
                <a:sym typeface="Lora"/>
              </a:rPr>
              <a:t> depend on </a:t>
            </a:r>
            <a:r>
              <a:rPr lang="en" sz="1800">
                <a:solidFill>
                  <a:srgbClr val="FF0000"/>
                </a:solidFill>
                <a:latin typeface="Lora"/>
                <a:ea typeface="Lora"/>
                <a:cs typeface="Lora"/>
                <a:sym typeface="Lora"/>
              </a:rPr>
              <a:t>strain</a:t>
            </a:r>
            <a:r>
              <a:rPr lang="en" sz="1800">
                <a:solidFill>
                  <a:schemeClr val="dk2"/>
                </a:solidFill>
                <a:latin typeface="Lora"/>
                <a:ea typeface="Lora"/>
                <a:cs typeface="Lora"/>
                <a:sym typeface="Lora"/>
              </a:rPr>
              <a:t> in soft materials?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Soft Matter?</a:t>
            </a:r>
            <a:endParaRPr/>
          </a:p>
        </p:txBody>
      </p:sp>
      <p:sp>
        <p:nvSpPr>
          <p:cNvPr id="150" name="Google Shape;150;p28"/>
          <p:cNvSpPr txBox="1"/>
          <p:nvPr>
            <p:ph idx="1" type="body"/>
          </p:nvPr>
        </p:nvSpPr>
        <p:spPr>
          <a:xfrm>
            <a:off x="4730950" y="1332262"/>
            <a:ext cx="3540600" cy="3462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u="sng"/>
              <a:t>Metals</a:t>
            </a:r>
            <a:endParaRPr u="sng"/>
          </a:p>
          <a:p>
            <a:pPr indent="-355600" lvl="0" marL="457200" rtl="0" algn="just">
              <a:spcBef>
                <a:spcPts val="600"/>
              </a:spcBef>
              <a:spcAft>
                <a:spcPts val="0"/>
              </a:spcAft>
              <a:buSzPts val="2000"/>
              <a:buChar char="◈"/>
            </a:pPr>
            <a:r>
              <a:rPr lang="en">
                <a:solidFill>
                  <a:schemeClr val="dk1"/>
                </a:solidFill>
              </a:rPr>
              <a:t>Solid</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Stiff (resists stretch)</a:t>
            </a:r>
            <a:endParaRPr>
              <a:solidFill>
                <a:schemeClr val="dk1"/>
              </a:solidFill>
            </a:endParaRPr>
          </a:p>
          <a:p>
            <a:pPr indent="-355600" lvl="0" marL="457200" rtl="0" algn="just">
              <a:spcBef>
                <a:spcPts val="0"/>
              </a:spcBef>
              <a:spcAft>
                <a:spcPts val="0"/>
              </a:spcAft>
              <a:buSzPts val="2000"/>
              <a:buChar char="◈"/>
            </a:pPr>
            <a:r>
              <a:rPr lang="en">
                <a:solidFill>
                  <a:schemeClr val="dk1"/>
                </a:solidFill>
              </a:rPr>
              <a:t>Brittle</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Assumed surface stress depends on strain</a:t>
            </a:r>
            <a:endParaRPr>
              <a:solidFill>
                <a:schemeClr val="dk1"/>
              </a:solidFill>
            </a:endParaRPr>
          </a:p>
          <a:p>
            <a:pPr indent="0" lvl="0" marL="0" rtl="0" algn="just">
              <a:spcBef>
                <a:spcPts val="600"/>
              </a:spcBef>
              <a:spcAft>
                <a:spcPts val="0"/>
              </a:spcAft>
              <a:buNone/>
            </a:pPr>
            <a:r>
              <a:t/>
            </a:r>
            <a:endParaRPr>
              <a:solidFill>
                <a:schemeClr val="dk1"/>
              </a:solidFill>
            </a:endParaRPr>
          </a:p>
          <a:p>
            <a:pPr indent="0" lvl="0" marL="0" rtl="0" algn="just">
              <a:spcBef>
                <a:spcPts val="600"/>
              </a:spcBef>
              <a:spcAft>
                <a:spcPts val="0"/>
              </a:spcAft>
              <a:buNone/>
            </a:pPr>
            <a:r>
              <a:t/>
            </a:r>
            <a:endParaRPr>
              <a:solidFill>
                <a:schemeClr val="dk1"/>
              </a:solidFill>
            </a:endParaRPr>
          </a:p>
        </p:txBody>
      </p:sp>
      <p:sp>
        <p:nvSpPr>
          <p:cNvPr id="151" name="Google Shape;151;p28"/>
          <p:cNvSpPr txBox="1"/>
          <p:nvPr/>
        </p:nvSpPr>
        <p:spPr>
          <a:xfrm>
            <a:off x="666232" y="1332262"/>
            <a:ext cx="3904800" cy="324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600"/>
              </a:spcBef>
              <a:spcAft>
                <a:spcPts val="0"/>
              </a:spcAft>
              <a:buNone/>
            </a:pPr>
            <a:r>
              <a:rPr lang="en" sz="2400" u="sng">
                <a:solidFill>
                  <a:schemeClr val="dk1"/>
                </a:solidFill>
                <a:latin typeface="Lora"/>
                <a:ea typeface="Lora"/>
                <a:cs typeface="Lora"/>
                <a:sym typeface="Lora"/>
              </a:rPr>
              <a:t>Gels</a:t>
            </a:r>
            <a:endParaRPr sz="2400" u="sng">
              <a:solidFill>
                <a:schemeClr val="dk1"/>
              </a:solidFill>
              <a:latin typeface="Lora"/>
              <a:ea typeface="Lora"/>
              <a:cs typeface="Lora"/>
              <a:sym typeface="Lora"/>
            </a:endParaRPr>
          </a:p>
          <a:p>
            <a:pPr indent="-355600" lvl="0" marL="457200" rtl="0">
              <a:lnSpc>
                <a:spcPct val="115000"/>
              </a:lnSpc>
              <a:spcBef>
                <a:spcPts val="600"/>
              </a:spcBef>
              <a:spcAft>
                <a:spcPts val="0"/>
              </a:spcAft>
              <a:buClr>
                <a:srgbClr val="CC0000"/>
              </a:buClr>
              <a:buSzPts val="2000"/>
              <a:buFont typeface="Lora"/>
              <a:buChar char="◈"/>
            </a:pPr>
            <a:r>
              <a:rPr lang="en" sz="2400">
                <a:solidFill>
                  <a:schemeClr val="dk1"/>
                </a:solidFill>
                <a:latin typeface="Lora"/>
                <a:ea typeface="Lora"/>
                <a:cs typeface="Lora"/>
                <a:sym typeface="Lora"/>
              </a:rPr>
              <a:t>Mostly liquid, interspersed in solid crosslinkers</a:t>
            </a:r>
            <a:endParaRPr sz="2400">
              <a:solidFill>
                <a:schemeClr val="dk1"/>
              </a:solidFill>
              <a:latin typeface="Lora"/>
              <a:ea typeface="Lora"/>
              <a:cs typeface="Lora"/>
              <a:sym typeface="Lora"/>
            </a:endParaRPr>
          </a:p>
          <a:p>
            <a:pPr indent="-342900" lvl="0" marL="457200" rtl="0">
              <a:lnSpc>
                <a:spcPct val="115000"/>
              </a:lnSpc>
              <a:spcBef>
                <a:spcPts val="0"/>
              </a:spcBef>
              <a:spcAft>
                <a:spcPts val="0"/>
              </a:spcAft>
              <a:buClr>
                <a:schemeClr val="dk1"/>
              </a:buClr>
              <a:buSzPts val="1800"/>
              <a:buFont typeface="Lora"/>
              <a:buChar char="◈"/>
            </a:pPr>
            <a:r>
              <a:rPr lang="en" sz="2400">
                <a:solidFill>
                  <a:schemeClr val="dk1"/>
                </a:solidFill>
                <a:latin typeface="Lora"/>
                <a:ea typeface="Lora"/>
                <a:cs typeface="Lora"/>
                <a:sym typeface="Lora"/>
              </a:rPr>
              <a:t>High elasticity </a:t>
            </a:r>
            <a:endParaRPr sz="2400">
              <a:solidFill>
                <a:schemeClr val="dk1"/>
              </a:solidFill>
              <a:latin typeface="Lora"/>
              <a:ea typeface="Lora"/>
              <a:cs typeface="Lora"/>
              <a:sym typeface="Lora"/>
            </a:endParaRPr>
          </a:p>
          <a:p>
            <a:pPr indent="0" lvl="0" marL="457200" rtl="0">
              <a:lnSpc>
                <a:spcPct val="115000"/>
              </a:lnSpc>
              <a:spcBef>
                <a:spcPts val="600"/>
              </a:spcBef>
              <a:spcAft>
                <a:spcPts val="0"/>
              </a:spcAft>
              <a:buNone/>
            </a:pPr>
            <a:r>
              <a:t/>
            </a:r>
            <a:endParaRPr sz="2400">
              <a:solidFill>
                <a:schemeClr val="dk1"/>
              </a:solidFill>
              <a:latin typeface="Lora"/>
              <a:ea typeface="Lora"/>
              <a:cs typeface="Lora"/>
              <a:sym typeface="Lora"/>
            </a:endParaRPr>
          </a:p>
          <a:p>
            <a:pPr indent="0" lvl="0" marL="457200" rtl="0">
              <a:lnSpc>
                <a:spcPct val="115000"/>
              </a:lnSpc>
              <a:spcBef>
                <a:spcPts val="600"/>
              </a:spcBef>
              <a:spcAft>
                <a:spcPts val="0"/>
              </a:spcAft>
              <a:buNone/>
            </a:pPr>
            <a:r>
              <a:t/>
            </a:r>
            <a:endParaRPr sz="2400">
              <a:solidFill>
                <a:schemeClr val="dk1"/>
              </a:solidFill>
              <a:latin typeface="Lora"/>
              <a:ea typeface="Lora"/>
              <a:cs typeface="Lora"/>
              <a:sym typeface="Lora"/>
            </a:endParaRPr>
          </a:p>
          <a:p>
            <a:pPr indent="0" lvl="0" marL="457200" rtl="0" algn="just">
              <a:lnSpc>
                <a:spcPct val="115000"/>
              </a:lnSpc>
              <a:spcBef>
                <a:spcPts val="600"/>
              </a:spcBef>
              <a:spcAft>
                <a:spcPts val="0"/>
              </a:spcAft>
              <a:buNone/>
            </a:pPr>
            <a:r>
              <a:t/>
            </a:r>
            <a:endParaRPr sz="2400">
              <a:solidFill>
                <a:schemeClr val="dk1"/>
              </a:solidFill>
              <a:latin typeface="Lora"/>
              <a:ea typeface="Lora"/>
              <a:cs typeface="Lora"/>
              <a:sym typeface="Lora"/>
            </a:endParaRPr>
          </a:p>
        </p:txBody>
      </p:sp>
      <p:grpSp>
        <p:nvGrpSpPr>
          <p:cNvPr id="152" name="Google Shape;152;p28"/>
          <p:cNvGrpSpPr/>
          <p:nvPr/>
        </p:nvGrpSpPr>
        <p:grpSpPr>
          <a:xfrm>
            <a:off x="4363619" y="60216"/>
            <a:ext cx="416760" cy="399774"/>
            <a:chOff x="5241175" y="4959100"/>
            <a:chExt cx="539775" cy="517775"/>
          </a:xfrm>
        </p:grpSpPr>
        <p:sp>
          <p:nvSpPr>
            <p:cNvPr id="153" name="Google Shape;153;p28"/>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Google Shape;154;p28"/>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Google Shape;155;p28"/>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28"/>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28"/>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28"/>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Quick History</a:t>
            </a:r>
            <a:endParaRPr/>
          </a:p>
        </p:txBody>
      </p:sp>
      <p:sp>
        <p:nvSpPr>
          <p:cNvPr id="164" name="Google Shape;164;p29"/>
          <p:cNvSpPr txBox="1"/>
          <p:nvPr>
            <p:ph idx="1" type="body"/>
          </p:nvPr>
        </p:nvSpPr>
        <p:spPr>
          <a:xfrm>
            <a:off x="1031425" y="1180375"/>
            <a:ext cx="7081200" cy="3801600"/>
          </a:xfrm>
          <a:prstGeom prst="rect">
            <a:avLst/>
          </a:prstGeom>
        </p:spPr>
        <p:txBody>
          <a:bodyPr anchorCtr="0" anchor="t" bIns="91425" lIns="91425" spcFirstLastPara="1" rIns="91425" wrap="square" tIns="91425">
            <a:noAutofit/>
          </a:bodyPr>
          <a:lstStyle/>
          <a:p>
            <a:pPr indent="-355600" lvl="0" marL="457200" rtl="0">
              <a:spcBef>
                <a:spcPts val="2400"/>
              </a:spcBef>
              <a:spcAft>
                <a:spcPts val="0"/>
              </a:spcAft>
              <a:buSzPts val="2000"/>
              <a:buChar char="◈"/>
            </a:pPr>
            <a:r>
              <a:rPr lang="en" sz="2300">
                <a:solidFill>
                  <a:schemeClr val="dk1"/>
                </a:solidFill>
              </a:rPr>
              <a:t>Gels are mostly </a:t>
            </a:r>
            <a:r>
              <a:rPr b="1" lang="en" sz="2300">
                <a:solidFill>
                  <a:schemeClr val="dk1"/>
                </a:solidFill>
              </a:rPr>
              <a:t>liquid</a:t>
            </a:r>
            <a:endParaRPr b="1" sz="2300">
              <a:solidFill>
                <a:schemeClr val="dk1"/>
              </a:solidFill>
            </a:endParaRPr>
          </a:p>
          <a:p>
            <a:pPr indent="-374650" lvl="1" marL="914400" rtl="0">
              <a:spcBef>
                <a:spcPts val="0"/>
              </a:spcBef>
              <a:spcAft>
                <a:spcPts val="0"/>
              </a:spcAft>
              <a:buClr>
                <a:schemeClr val="dk1"/>
              </a:buClr>
              <a:buSzPts val="2300"/>
              <a:buChar char="⬥"/>
            </a:pPr>
            <a:r>
              <a:rPr lang="en" sz="2300">
                <a:solidFill>
                  <a:schemeClr val="dk1"/>
                </a:solidFill>
              </a:rPr>
              <a:t>Surface stress of </a:t>
            </a:r>
            <a:r>
              <a:rPr b="1" lang="en" sz="2300">
                <a:solidFill>
                  <a:schemeClr val="dk1"/>
                </a:solidFill>
              </a:rPr>
              <a:t>liquid</a:t>
            </a:r>
            <a:r>
              <a:rPr lang="en" sz="2300">
                <a:solidFill>
                  <a:schemeClr val="dk1"/>
                </a:solidFill>
              </a:rPr>
              <a:t> is INDEPENDENT of strain</a:t>
            </a:r>
            <a:endParaRPr sz="2300">
              <a:solidFill>
                <a:schemeClr val="dk1"/>
              </a:solidFill>
            </a:endParaRPr>
          </a:p>
          <a:p>
            <a:pPr indent="-374650" lvl="0" marL="457200" rtl="0">
              <a:spcBef>
                <a:spcPts val="0"/>
              </a:spcBef>
              <a:spcAft>
                <a:spcPts val="0"/>
              </a:spcAft>
              <a:buClr>
                <a:schemeClr val="dk1"/>
              </a:buClr>
              <a:buSzPts val="2300"/>
              <a:buChar char="◈"/>
            </a:pPr>
            <a:r>
              <a:rPr lang="en" sz="2300">
                <a:solidFill>
                  <a:schemeClr val="dk1"/>
                </a:solidFill>
              </a:rPr>
              <a:t>When soft enough (in elastocapillary regime), surface tension dominates</a:t>
            </a:r>
            <a:endParaRPr sz="2300">
              <a:solidFill>
                <a:schemeClr val="dk1"/>
              </a:solidFill>
            </a:endParaRPr>
          </a:p>
          <a:p>
            <a:pPr indent="-355600" lvl="0" marL="457200" rtl="0">
              <a:spcBef>
                <a:spcPts val="0"/>
              </a:spcBef>
              <a:spcAft>
                <a:spcPts val="0"/>
              </a:spcAft>
              <a:buSzPts val="2000"/>
              <a:buChar char="◈"/>
            </a:pPr>
            <a:r>
              <a:rPr lang="en" sz="2300">
                <a:solidFill>
                  <a:schemeClr val="dk1"/>
                </a:solidFill>
              </a:rPr>
              <a:t>2017, “Direct measurement of strain-dependent solid surface stress” (Qin Xu, Katharine E. Jensen, et al), Nature Communications</a:t>
            </a:r>
            <a:endParaRPr sz="2300">
              <a:solidFill>
                <a:schemeClr val="dk1"/>
              </a:solidFill>
            </a:endParaRPr>
          </a:p>
          <a:p>
            <a:pPr indent="0" lvl="0" marL="0" rtl="0">
              <a:spcBef>
                <a:spcPts val="2400"/>
              </a:spcBef>
              <a:spcAft>
                <a:spcPts val="0"/>
              </a:spcAft>
              <a:buNone/>
            </a:pPr>
            <a:r>
              <a:t/>
            </a:r>
            <a:endParaRPr b="1" sz="2300">
              <a:solidFill>
                <a:schemeClr val="dk1"/>
              </a:solidFill>
            </a:endParaRPr>
          </a:p>
          <a:p>
            <a:pPr indent="0" lvl="0" marL="0" rtl="0">
              <a:spcBef>
                <a:spcPts val="600"/>
              </a:spcBef>
              <a:spcAft>
                <a:spcPts val="0"/>
              </a:spcAft>
              <a:buNone/>
            </a:pPr>
            <a:r>
              <a:t/>
            </a:r>
            <a:endParaRPr/>
          </a:p>
        </p:txBody>
      </p:sp>
      <p:grpSp>
        <p:nvGrpSpPr>
          <p:cNvPr id="165" name="Google Shape;165;p29"/>
          <p:cNvGrpSpPr/>
          <p:nvPr/>
        </p:nvGrpSpPr>
        <p:grpSpPr>
          <a:xfrm>
            <a:off x="4406518" y="110100"/>
            <a:ext cx="330961" cy="275331"/>
            <a:chOff x="1926350" y="995225"/>
            <a:chExt cx="428650" cy="356600"/>
          </a:xfrm>
        </p:grpSpPr>
        <p:sp>
          <p:nvSpPr>
            <p:cNvPr id="166" name="Google Shape;166;p29"/>
            <p:cNvSpPr/>
            <p:nvPr/>
          </p:nvSpPr>
          <p:spPr>
            <a:xfrm>
              <a:off x="1926350" y="1298075"/>
              <a:ext cx="208225" cy="53750"/>
            </a:xfrm>
            <a:custGeom>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29"/>
            <p:cNvSpPr/>
            <p:nvPr/>
          </p:nvSpPr>
          <p:spPr>
            <a:xfrm>
              <a:off x="2146775" y="1298075"/>
              <a:ext cx="208225" cy="53750"/>
            </a:xfrm>
            <a:custGeom>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29"/>
            <p:cNvSpPr/>
            <p:nvPr/>
          </p:nvSpPr>
          <p:spPr>
            <a:xfrm>
              <a:off x="1926350" y="995225"/>
              <a:ext cx="208225" cy="332175"/>
            </a:xfrm>
            <a:custGeom>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Google Shape;169;p29"/>
            <p:cNvSpPr/>
            <p:nvPr/>
          </p:nvSpPr>
          <p:spPr>
            <a:xfrm>
              <a:off x="2146775" y="995225"/>
              <a:ext cx="208225" cy="332175"/>
            </a:xfrm>
            <a:custGeom>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CC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Experiment</a:t>
            </a:r>
            <a:endParaRPr/>
          </a:p>
        </p:txBody>
      </p:sp>
      <p:grpSp>
        <p:nvGrpSpPr>
          <p:cNvPr id="175" name="Google Shape;175;p30"/>
          <p:cNvGrpSpPr/>
          <p:nvPr/>
        </p:nvGrpSpPr>
        <p:grpSpPr>
          <a:xfrm>
            <a:off x="4431983" y="96040"/>
            <a:ext cx="280041" cy="300791"/>
            <a:chOff x="611175" y="2326900"/>
            <a:chExt cx="362700" cy="389575"/>
          </a:xfrm>
        </p:grpSpPr>
        <p:sp>
          <p:nvSpPr>
            <p:cNvPr id="176" name="Google Shape;176;p30"/>
            <p:cNvSpPr/>
            <p:nvPr/>
          </p:nvSpPr>
          <p:spPr>
            <a:xfrm>
              <a:off x="611175" y="2326900"/>
              <a:ext cx="362700" cy="389575"/>
            </a:xfrm>
            <a:custGeom>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30"/>
            <p:cNvSpPr/>
            <p:nvPr/>
          </p:nvSpPr>
          <p:spPr>
            <a:xfrm>
              <a:off x="794950" y="2500900"/>
              <a:ext cx="24450" cy="23850"/>
            </a:xfrm>
            <a:custGeom>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Google Shape;178;p30"/>
            <p:cNvSpPr/>
            <p:nvPr/>
          </p:nvSpPr>
          <p:spPr>
            <a:xfrm>
              <a:off x="754650" y="2381250"/>
              <a:ext cx="75750" cy="14050"/>
            </a:xfrm>
            <a:custGeom>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Google Shape;179;p30"/>
            <p:cNvSpPr/>
            <p:nvPr/>
          </p:nvSpPr>
          <p:spPr>
            <a:xfrm>
              <a:off x="765025" y="2453900"/>
              <a:ext cx="31175" cy="31150"/>
            </a:xfrm>
            <a:custGeom>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80" name="Google Shape;180;p30"/>
          <p:cNvPicPr preferRelativeResize="0"/>
          <p:nvPr/>
        </p:nvPicPr>
        <p:blipFill rotWithShape="1">
          <a:blip r:embed="rId3">
            <a:alphaModFix/>
          </a:blip>
          <a:srcRect b="0" l="18882" r="8" t="0"/>
          <a:stretch/>
        </p:blipFill>
        <p:spPr>
          <a:xfrm>
            <a:off x="267876" y="1773575"/>
            <a:ext cx="3999324" cy="2968375"/>
          </a:xfrm>
          <a:prstGeom prst="rect">
            <a:avLst/>
          </a:prstGeom>
          <a:noFill/>
          <a:ln>
            <a:noFill/>
          </a:ln>
        </p:spPr>
      </p:pic>
      <p:pic>
        <p:nvPicPr>
          <p:cNvPr id="181" name="Google Shape;181;p30"/>
          <p:cNvPicPr preferRelativeResize="0"/>
          <p:nvPr/>
        </p:nvPicPr>
        <p:blipFill>
          <a:blip r:embed="rId4">
            <a:alphaModFix/>
          </a:blip>
          <a:stretch>
            <a:fillRect/>
          </a:stretch>
        </p:blipFill>
        <p:spPr>
          <a:xfrm>
            <a:off x="2548725" y="343050"/>
            <a:ext cx="6374524" cy="3553750"/>
          </a:xfrm>
          <a:prstGeom prst="rect">
            <a:avLst/>
          </a:prstGeom>
          <a:noFill/>
          <a:ln>
            <a:noFill/>
          </a:ln>
        </p:spPr>
      </p:pic>
      <p:sp>
        <p:nvSpPr>
          <p:cNvPr id="182" name="Google Shape;182;p30"/>
          <p:cNvSpPr txBox="1"/>
          <p:nvPr/>
        </p:nvSpPr>
        <p:spPr>
          <a:xfrm>
            <a:off x="860125" y="4859625"/>
            <a:ext cx="7904400" cy="2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050"/>
              <a:t>Bottom graphic adapted from </a:t>
            </a:r>
            <a:r>
              <a:rPr b="0" i="0" lang="en" sz="1050" u="none" cap="none" strike="noStrike">
                <a:solidFill>
                  <a:srgbClr val="000000"/>
                </a:solidFill>
                <a:latin typeface="Arial"/>
                <a:ea typeface="Arial"/>
                <a:cs typeface="Arial"/>
                <a:sym typeface="Arial"/>
              </a:rPr>
              <a:t>Jensen et al. (2015) Wetting and phase separation in soft adhesion. </a:t>
            </a:r>
            <a:r>
              <a:rPr b="0" i="1" lang="en" sz="1050" u="none" cap="none" strike="noStrike">
                <a:solidFill>
                  <a:srgbClr val="000000"/>
                </a:solidFill>
                <a:latin typeface="Arial"/>
                <a:ea typeface="Arial"/>
                <a:cs typeface="Arial"/>
                <a:sym typeface="Arial"/>
              </a:rPr>
              <a:t>PNAS</a:t>
            </a:r>
            <a:r>
              <a:rPr b="0" i="0" lang="en" sz="1050" u="none" cap="none" strike="noStrike">
                <a:solidFill>
                  <a:srgbClr val="000000"/>
                </a:solidFill>
                <a:latin typeface="Arial"/>
                <a:ea typeface="Arial"/>
                <a:cs typeface="Arial"/>
                <a:sym typeface="Arial"/>
              </a:rPr>
              <a:t> 112 (47) 14490-14494</a:t>
            </a:r>
            <a:endParaRPr b="0" i="0" sz="1050" u="none" cap="none" strike="noStrike">
              <a:solidFill>
                <a:srgbClr val="000000"/>
              </a:solidFill>
              <a:latin typeface="Arial"/>
              <a:ea typeface="Arial"/>
              <a:cs typeface="Arial"/>
              <a:sym typeface="Arial"/>
            </a:endParaRPr>
          </a:p>
        </p:txBody>
      </p:sp>
      <p:sp>
        <p:nvSpPr>
          <p:cNvPr id="183" name="Google Shape;183;p30"/>
          <p:cNvSpPr txBox="1"/>
          <p:nvPr/>
        </p:nvSpPr>
        <p:spPr>
          <a:xfrm>
            <a:off x="6141225" y="4027350"/>
            <a:ext cx="2562900" cy="36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1100"/>
              <a:t>Fluorescent Beads diameter ~ 40nm</a:t>
            </a:r>
            <a:endParaRPr sz="1100"/>
          </a:p>
        </p:txBody>
      </p:sp>
      <p:sp>
        <p:nvSpPr>
          <p:cNvPr id="184" name="Google Shape;184;p30"/>
          <p:cNvSpPr txBox="1"/>
          <p:nvPr/>
        </p:nvSpPr>
        <p:spPr>
          <a:xfrm>
            <a:off x="1814850" y="1194650"/>
            <a:ext cx="1978200" cy="415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100"/>
              <a:t>Silica Microspheres diameter ~ 30 microns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8" name="Shape 188"/>
        <p:cNvGrpSpPr/>
        <p:nvPr/>
      </p:nvGrpSpPr>
      <p:grpSpPr>
        <a:xfrm>
          <a:off x="0" y="0"/>
          <a:ext cx="0" cy="0"/>
          <a:chOff x="0" y="0"/>
          <a:chExt cx="0" cy="0"/>
        </a:xfrm>
      </p:grpSpPr>
      <p:sp>
        <p:nvSpPr>
          <p:cNvPr id="189" name="Google Shape;189;p31" title="2018_06_22_Sphere001.ome.avi">
            <a:hlinkClick r:id="rId3"/>
          </p:cNvPr>
          <p:cNvSpPr/>
          <p:nvPr/>
        </p:nvSpPr>
        <p:spPr>
          <a:xfrm>
            <a:off x="1143004" y="0"/>
            <a:ext cx="6858000" cy="5143500"/>
          </a:xfrm>
          <a:prstGeom prst="rect">
            <a:avLst/>
          </a:prstGeom>
          <a:no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2"/>
          <p:cNvPicPr preferRelativeResize="0"/>
          <p:nvPr/>
        </p:nvPicPr>
        <p:blipFill>
          <a:blip r:embed="rId3">
            <a:alphaModFix/>
          </a:blip>
          <a:stretch>
            <a:fillRect/>
          </a:stretch>
        </p:blipFill>
        <p:spPr>
          <a:xfrm>
            <a:off x="291425" y="1271575"/>
            <a:ext cx="4158100" cy="3118575"/>
          </a:xfrm>
          <a:prstGeom prst="rect">
            <a:avLst/>
          </a:prstGeom>
          <a:noFill/>
          <a:ln>
            <a:noFill/>
          </a:ln>
        </p:spPr>
      </p:pic>
      <p:pic>
        <p:nvPicPr>
          <p:cNvPr id="195" name="Google Shape;195;p32"/>
          <p:cNvPicPr preferRelativeResize="0"/>
          <p:nvPr/>
        </p:nvPicPr>
        <p:blipFill rotWithShape="1">
          <a:blip r:embed="rId4">
            <a:alphaModFix/>
          </a:blip>
          <a:srcRect b="26537" l="6642" r="4908" t="24372"/>
          <a:stretch/>
        </p:blipFill>
        <p:spPr>
          <a:xfrm>
            <a:off x="4572000" y="2065475"/>
            <a:ext cx="4433399" cy="1845500"/>
          </a:xfrm>
          <a:prstGeom prst="rect">
            <a:avLst/>
          </a:prstGeom>
          <a:noFill/>
          <a:ln>
            <a:noFill/>
          </a:ln>
        </p:spPr>
      </p:pic>
      <p:sp>
        <p:nvSpPr>
          <p:cNvPr id="196" name="Google Shape;196;p32"/>
          <p:cNvSpPr txBox="1"/>
          <p:nvPr/>
        </p:nvSpPr>
        <p:spPr>
          <a:xfrm>
            <a:off x="3879625" y="1737900"/>
            <a:ext cx="3323700" cy="53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7" name="Google Shape;197;p32"/>
          <p:cNvSpPr txBox="1"/>
          <p:nvPr/>
        </p:nvSpPr>
        <p:spPr>
          <a:xfrm>
            <a:off x="5794925" y="4381600"/>
            <a:ext cx="2149500" cy="46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t>
            </a:r>
            <a:r>
              <a:rPr lang="en"/>
              <a:t>With Normalized axes</a:t>
            </a:r>
            <a:r>
              <a:rPr lang="en"/>
              <a:t>)</a:t>
            </a:r>
            <a:endParaRPr/>
          </a:p>
        </p:txBody>
      </p:sp>
      <p:sp>
        <p:nvSpPr>
          <p:cNvPr id="198" name="Google Shape;198;p32"/>
          <p:cNvSpPr txBox="1"/>
          <p:nvPr/>
        </p:nvSpPr>
        <p:spPr>
          <a:xfrm>
            <a:off x="1332875" y="4410700"/>
            <a:ext cx="2896500" cy="38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Axes units in microns </a:t>
            </a:r>
            <a:endParaRPr/>
          </a:p>
        </p:txBody>
      </p:sp>
      <p:grpSp>
        <p:nvGrpSpPr>
          <p:cNvPr id="199" name="Google Shape;199;p32"/>
          <p:cNvGrpSpPr/>
          <p:nvPr/>
        </p:nvGrpSpPr>
        <p:grpSpPr>
          <a:xfrm>
            <a:off x="4397111" y="132705"/>
            <a:ext cx="349800" cy="256472"/>
            <a:chOff x="4610450" y="3703750"/>
            <a:chExt cx="453050" cy="332175"/>
          </a:xfrm>
        </p:grpSpPr>
        <p:sp>
          <p:nvSpPr>
            <p:cNvPr id="200" name="Google Shape;200;p32"/>
            <p:cNvSpPr/>
            <p:nvPr/>
          </p:nvSpPr>
          <p:spPr>
            <a:xfrm>
              <a:off x="4610450" y="3703750"/>
              <a:ext cx="453050" cy="332175"/>
            </a:xfrm>
            <a:custGeom>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32"/>
            <p:cNvSpPr/>
            <p:nvPr/>
          </p:nvSpPr>
          <p:spPr>
            <a:xfrm>
              <a:off x="4642200" y="3730000"/>
              <a:ext cx="389550" cy="249150"/>
            </a:xfrm>
            <a:custGeom>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2" name="Google Shape;202;p32"/>
          <p:cNvSpPr txBox="1"/>
          <p:nvPr>
            <p:ph idx="4294967295" type="title"/>
          </p:nvPr>
        </p:nvSpPr>
        <p:spPr>
          <a:xfrm>
            <a:off x="1031400" y="793988"/>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Fluorescent Confocal data after particle-locating MATLAB Script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33"/>
          <p:cNvPicPr preferRelativeResize="0"/>
          <p:nvPr/>
        </p:nvPicPr>
        <p:blipFill rotWithShape="1">
          <a:blip r:embed="rId3">
            <a:alphaModFix/>
          </a:blip>
          <a:srcRect b="3517" l="7603" r="7159" t="5366"/>
          <a:stretch/>
        </p:blipFill>
        <p:spPr>
          <a:xfrm>
            <a:off x="601436" y="-16738"/>
            <a:ext cx="7548751" cy="5219701"/>
          </a:xfrm>
          <a:prstGeom prst="rect">
            <a:avLst/>
          </a:prstGeom>
          <a:noFill/>
          <a:ln>
            <a:noFill/>
          </a:ln>
        </p:spPr>
      </p:pic>
      <p:pic>
        <p:nvPicPr>
          <p:cNvPr id="208" name="Google Shape;208;p33"/>
          <p:cNvPicPr preferRelativeResize="0"/>
          <p:nvPr/>
        </p:nvPicPr>
        <p:blipFill>
          <a:blip r:embed="rId4">
            <a:alphaModFix/>
          </a:blip>
          <a:stretch>
            <a:fillRect/>
          </a:stretch>
        </p:blipFill>
        <p:spPr>
          <a:xfrm>
            <a:off x="0" y="4493075"/>
            <a:ext cx="711650" cy="650425"/>
          </a:xfrm>
          <a:prstGeom prst="rect">
            <a:avLst/>
          </a:prstGeom>
          <a:noFill/>
          <a:ln>
            <a:noFill/>
          </a:ln>
        </p:spPr>
      </p:pic>
      <p:sp>
        <p:nvSpPr>
          <p:cNvPr id="209" name="Google Shape;209;p33"/>
          <p:cNvSpPr/>
          <p:nvPr/>
        </p:nvSpPr>
        <p:spPr>
          <a:xfrm>
            <a:off x="172000" y="4116500"/>
            <a:ext cx="983400" cy="419400"/>
          </a:xfrm>
          <a:prstGeom prst="wedgeEllipseCallout">
            <a:avLst>
              <a:gd fmla="val -20833" name="adj1"/>
              <a:gd fmla="val 625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i="1" lang="en" sz="900">
                <a:latin typeface="Helvetica Neue"/>
                <a:ea typeface="Helvetica Neue"/>
                <a:cs typeface="Helvetica Neue"/>
                <a:sym typeface="Helvetica Neue"/>
              </a:rPr>
              <a:t>I helped!</a:t>
            </a:r>
            <a:endParaRPr i="1" sz="900">
              <a:latin typeface="Helvetica Neue"/>
              <a:ea typeface="Helvetica Neue"/>
              <a:cs typeface="Helvetica Neue"/>
              <a:sym typeface="Helvetica Neue"/>
            </a:endParaRPr>
          </a:p>
        </p:txBody>
      </p:sp>
      <p:cxnSp>
        <p:nvCxnSpPr>
          <p:cNvPr id="210" name="Google Shape;210;p33"/>
          <p:cNvCxnSpPr/>
          <p:nvPr/>
        </p:nvCxnSpPr>
        <p:spPr>
          <a:xfrm flipH="1" rot="10800000">
            <a:off x="1951300" y="984100"/>
            <a:ext cx="4467300" cy="3012600"/>
          </a:xfrm>
          <a:prstGeom prst="straightConnector1">
            <a:avLst/>
          </a:prstGeom>
          <a:noFill/>
          <a:ln cap="flat" cmpd="sng" w="28575">
            <a:solidFill>
              <a:srgbClr val="000000"/>
            </a:solidFill>
            <a:prstDash val="dash"/>
            <a:round/>
            <a:headEnd len="med" w="med" type="none"/>
            <a:tailEnd len="med" w="med" type="none"/>
          </a:ln>
        </p:spPr>
      </p:cxnSp>
      <p:pic>
        <p:nvPicPr>
          <p:cNvPr id="211" name="Google Shape;211;p33"/>
          <p:cNvPicPr preferRelativeResize="0"/>
          <p:nvPr/>
        </p:nvPicPr>
        <p:blipFill>
          <a:blip r:embed="rId5">
            <a:alphaModFix/>
          </a:blip>
          <a:stretch>
            <a:fillRect/>
          </a:stretch>
        </p:blipFill>
        <p:spPr>
          <a:xfrm>
            <a:off x="4294750" y="2927200"/>
            <a:ext cx="4342548" cy="10695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Yor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Yor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