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Mono Medium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xim"/>
  <p:cmAuthor clrIdx="1" id="1" initials="" lastIdx="1" name="Jeremy Thal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Medium-italic.fntdata"/><Relationship Id="rId30" Type="http://schemas.openxmlformats.org/officeDocument/2006/relationships/font" Target="fonts/RobotoMonoMedium-bold.fntdata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Mon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2-04T16:20:34.360">
    <p:pos x="6000" y="0"/>
    <p:text>Why suddenly mean squared error?</p:text>
  </p:cm>
  <p:cm authorId="1" idx="1" dt="2020-02-04T16:20:34.360">
    <p:pos x="6000" y="0"/>
    <p:text>none of the rmse ones were for cross validated tests. I wasn't sure how to switch the kfold ones to rmse. I think you figured it out last time but I forget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c34e06d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c34e06d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6c34e06d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6c34e06d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c34e06d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6c34e06d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6c34e06d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6c34e06d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6c34e06d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6c34e06d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c34e06d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6c34e06d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e97cc6c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e97cc6c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6c34e06d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6c34e06d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6c34e06d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6c34e06d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6c34e06d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6c34e06d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c34e06d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c34e06d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6c34e06d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6c34e06d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Regularization method didnt work. Mse punishes large errors more.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6c34e06d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6c34e06d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6c34e06d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6c34e06d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6c34e06d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6c34e06d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6c34e06d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6c34e06d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c34e06d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c34e06d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6c34e06d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6c34e06d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6c34e06d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6c34e06d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6c34e06d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6c34e06d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6c34e06d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6c34e06d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is good to prevent overfitting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Transport Integrals with Machine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Thaller and Maxim Gorbatschow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05.02.2020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240650" y="120325"/>
            <a:ext cx="34191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41275" y="1977600"/>
            <a:ext cx="50829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With PCA applied and k-fold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cross validation: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Mean_squared_error (average): </a:t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1.002949261587887</a:t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standard_deviation: </a:t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1.187689627016626</a:t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(RMSE: 1.0014735)</a:t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/>
        </p:nvSpPr>
        <p:spPr>
          <a:xfrm>
            <a:off x="290775" y="4255550"/>
            <a:ext cx="33690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(Linear with slope 1 =&gt; perfect match)</a:t>
            </a:r>
            <a:endParaRPr b="1">
              <a:solidFill>
                <a:srgbClr val="CC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37" y="6850"/>
            <a:ext cx="5378762" cy="51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check: How is PCA doing?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RMSE: 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0.795003 (no k-fold)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mean_squard_error: 1.002949261587887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standard_deviation: 1.187689627016626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highlight>
                <a:srgbClr val="1E1E1E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RMSE: 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1.129056 (no k-fold)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mean_squard_error: 1.002949261587887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standard_deviation: 1.187689627016626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1644325" y="1443800"/>
            <a:ext cx="2456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Without PCA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4991109" y="1443800"/>
            <a:ext cx="2456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With PCA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3368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70575" y="1929875"/>
            <a:ext cx="36876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</a:t>
            </a: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ean_squared_error (average): 1.774617823490909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standard_deviation: 2.4438984231990983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(RMSE: 1.3321478234381157)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173" y="0"/>
            <a:ext cx="5385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0" y="4125275"/>
            <a:ext cx="3068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23875" y="178175"/>
            <a:ext cx="257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70575" y="1177475"/>
            <a:ext cx="39900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</a:t>
            </a: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ean_squared_error (average):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1.774617823490909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mean_squared_errors: [</a:t>
            </a:r>
            <a:r>
              <a:rPr lang="en" sz="1400">
                <a:solidFill>
                  <a:srgbClr val="351C75"/>
                </a:solidFill>
                <a:highlight>
                  <a:srgbClr val="FFFF00"/>
                </a:highlight>
                <a:latin typeface="Roboto Mono Medium"/>
                <a:ea typeface="Roboto Mono Medium"/>
                <a:cs typeface="Roboto Mono Medium"/>
                <a:sym typeface="Roboto Mono Medium"/>
              </a:rPr>
              <a:t>8.92539671</a:t>
            </a:r>
            <a:endParaRPr sz="1400">
              <a:solidFill>
                <a:srgbClr val="351C75"/>
              </a:solidFill>
              <a:highlight>
                <a:srgbClr val="FFFF00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1.24277882 0.53544367 0.97998094 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1.85069762 1.98805718 0.88201865 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0.455358   0.37556103 0.51088562]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70575" y="2571750"/>
            <a:ext cx="3639000" cy="1673700"/>
          </a:xfrm>
          <a:prstGeom prst="wedgeRectCallout">
            <a:avLst>
              <a:gd fmla="val 12257" name="adj1"/>
              <a:gd fmla="val -9975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034" y="0"/>
            <a:ext cx="538596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/>
        </p:nvSpPr>
        <p:spPr>
          <a:xfrm>
            <a:off x="0" y="4436100"/>
            <a:ext cx="3068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2649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1919200"/>
            <a:ext cx="185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best parameters are max_depth of 6 and n_estimators of 1000</a:t>
            </a:r>
            <a:endParaRPr b="1"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RMSE: 0.699682</a:t>
            </a:r>
            <a:endParaRPr b="1"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00" y="152400"/>
            <a:ext cx="4885799" cy="470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2989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03800" y="1791675"/>
            <a:ext cx="289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[6.35710053 0.71129973 0.79274011 0.58765779 0.48054221 0.75907597 0.38439998 0.17103299 0.18910843 0.59895555]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mean_squared_error: 1.1031913291487907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standard_deviation: 1.763541449709036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00" y="152400"/>
            <a:ext cx="4885799" cy="470278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8"/>
          <p:cNvSpPr txBox="1"/>
          <p:nvPr/>
        </p:nvSpPr>
        <p:spPr>
          <a:xfrm>
            <a:off x="0" y="4436100"/>
            <a:ext cx="3068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Regressor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431125" y="1597875"/>
            <a:ext cx="32598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RMSE: 1.9999</a:t>
            </a: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90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xgboost = xgb.XGBRegressor(objective ='reg:squarederror', colsample_bytree = 0.3, learning_rate = 0.1, max_depth = 5, alpha = 10, n_estimators =10)</a:t>
            </a:r>
            <a:endParaRPr b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09" y="0"/>
            <a:ext cx="54119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 txBox="1"/>
          <p:nvPr/>
        </p:nvSpPr>
        <p:spPr>
          <a:xfrm>
            <a:off x="431125" y="3639550"/>
            <a:ext cx="30681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Ridge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431525" y="153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RMSE of 0.799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048" y="0"/>
            <a:ext cx="5385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 txBox="1"/>
          <p:nvPr/>
        </p:nvSpPr>
        <p:spPr>
          <a:xfrm>
            <a:off x="0" y="3970500"/>
            <a:ext cx="30681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303800" y="598575"/>
            <a:ext cx="2454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36132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51C7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RMSE: 0.645438</a:t>
            </a:r>
            <a:endParaRPr sz="1400">
              <a:solidFill>
                <a:srgbClr val="351C7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09" name="Google Shape;4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048" y="0"/>
            <a:ext cx="5385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1"/>
          <p:cNvSpPr txBox="1"/>
          <p:nvPr/>
        </p:nvSpPr>
        <p:spPr>
          <a:xfrm>
            <a:off x="431125" y="3639550"/>
            <a:ext cx="30681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Training Data: Y vs. Y_prediction</a:t>
            </a:r>
            <a:endParaRPr b="1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Test Data: Y vs. Y_prediction</a:t>
            </a:r>
            <a:endParaRPr b="1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2306050" y="360275"/>
            <a:ext cx="53841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Keras Overfitting </a:t>
            </a:r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50125" y="4732200"/>
            <a:ext cx="43314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= mean_absolute_error                 </a:t>
            </a:r>
            <a:r>
              <a:rPr b="1" lang="en"/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RMSE: 0.640988</a:t>
            </a:r>
            <a:endParaRPr b="1" sz="12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 txBox="1"/>
          <p:nvPr>
            <p:ph idx="2" type="body"/>
          </p:nvPr>
        </p:nvSpPr>
        <p:spPr>
          <a:xfrm>
            <a:off x="5107400" y="4662600"/>
            <a:ext cx="47949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Loss = mean_squared_error            </a:t>
            </a:r>
            <a:r>
              <a:rPr b="1" lang="en" sz="12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RMSE: 0.575086</a:t>
            </a:r>
            <a:endParaRPr b="1" sz="12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75" y="1118925"/>
            <a:ext cx="3794290" cy="3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25" y="1118925"/>
            <a:ext cx="3874101" cy="36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Predictions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598"/>
            <a:ext cx="9144000" cy="265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511350" y="1800550"/>
            <a:ext cx="3687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Pic file with 900 features and 10,000 examples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0" l="7822" r="35861" t="0"/>
          <a:stretch/>
        </p:blipFill>
        <p:spPr>
          <a:xfrm>
            <a:off x="3994475" y="0"/>
            <a:ext cx="5149525" cy="3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3011" l="2937" r="20175" t="8422"/>
          <a:stretch/>
        </p:blipFill>
        <p:spPr>
          <a:xfrm>
            <a:off x="1056750" y="1704475"/>
            <a:ext cx="7030501" cy="34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056750" y="148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 the Transport integral give 900 distances between two 30-atom monomers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0" y="220575"/>
            <a:ext cx="4792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900 features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772400" y="1621663"/>
            <a:ext cx="279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Principal Component Analysis</a:t>
            </a:r>
            <a:endParaRPr sz="14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650" y="634375"/>
            <a:ext cx="4702350" cy="4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Cont.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541800" y="1909825"/>
            <a:ext cx="245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417" y="0"/>
            <a:ext cx="52531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for Model Fitting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5574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an extra cost to the loss function to prevent overfitting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L1 vs. L2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for Model 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203150"/>
            <a:ext cx="34305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L1: Lasso Regression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Loss function = sum of absolute values of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east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bsolute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hrinkage and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election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perator)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Tends to push weights to zero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9" name="Google Shape;329;p21"/>
          <p:cNvSpPr txBox="1"/>
          <p:nvPr>
            <p:ph idx="2" type="body"/>
          </p:nvPr>
        </p:nvSpPr>
        <p:spPr>
          <a:xfrm>
            <a:off x="4903650" y="1203150"/>
            <a:ext cx="34305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L2: Ridge Regression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Loss function = sum of squared errors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1443800" y="3944725"/>
            <a:ext cx="6306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Lasso shrinks the less important features’ coefficients (even removing them altogether), making it better for feature selection with large number of features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125" y="2503295"/>
            <a:ext cx="3996999" cy="10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075" y="3115196"/>
            <a:ext cx="2723150" cy="92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