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3" r:id="rId2"/>
    <p:sldId id="259" r:id="rId3"/>
    <p:sldId id="260" r:id="rId4"/>
    <p:sldId id="265" r:id="rId5"/>
    <p:sldId id="264" r:id="rId6"/>
    <p:sldId id="256" r:id="rId7"/>
    <p:sldId id="257" r:id="rId8"/>
    <p:sldId id="258" r:id="rId9"/>
    <p:sldId id="266" r:id="rId10"/>
    <p:sldId id="262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FDE2-1D8F-4CC0-ABD0-CF7655B5EDF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6AD-AAE3-46C8-B358-947A8314B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FDE2-1D8F-4CC0-ABD0-CF7655B5EDF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6AD-AAE3-46C8-B358-947A8314B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FDE2-1D8F-4CC0-ABD0-CF7655B5EDF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6AD-AAE3-46C8-B358-947A8314B9C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FDE2-1D8F-4CC0-ABD0-CF7655B5EDF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6AD-AAE3-46C8-B358-947A8314B9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FDE2-1D8F-4CC0-ABD0-CF7655B5EDF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6AD-AAE3-46C8-B358-947A8314B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FDE2-1D8F-4CC0-ABD0-CF7655B5EDF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6AD-AAE3-46C8-B358-947A8314B9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FDE2-1D8F-4CC0-ABD0-CF7655B5EDF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6AD-AAE3-46C8-B358-947A8314B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FDE2-1D8F-4CC0-ABD0-CF7655B5EDF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6AD-AAE3-46C8-B358-947A8314B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FDE2-1D8F-4CC0-ABD0-CF7655B5EDF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6AD-AAE3-46C8-B358-947A8314B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FDE2-1D8F-4CC0-ABD0-CF7655B5EDF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6AD-AAE3-46C8-B358-947A8314B9C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FDE2-1D8F-4CC0-ABD0-CF7655B5EDF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36AD-AAE3-46C8-B358-947A8314B9C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E32FDE2-1D8F-4CC0-ABD0-CF7655B5EDF0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DD736AD-AAE3-46C8-B358-947A8314B9C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Orion’s War </a:t>
            </a:r>
            <a:br>
              <a:rPr lang="en-US" dirty="0" smtClean="0"/>
            </a:br>
            <a:r>
              <a:rPr lang="en-US" dirty="0" smtClean="0"/>
              <a:t>Team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First up: Joshua Thames with Operational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is Designed for Entertainment</a:t>
            </a:r>
          </a:p>
          <a:p>
            <a:r>
              <a:rPr lang="en-US" dirty="0" smtClean="0"/>
              <a:t>Does Not Suggest Accurate Simulation of Space Travel</a:t>
            </a:r>
          </a:p>
          <a:p>
            <a:r>
              <a:rPr lang="en-US" dirty="0" smtClean="0"/>
              <a:t>All Features Work As Expected Without Any Game Breaking Bugs</a:t>
            </a:r>
          </a:p>
          <a:p>
            <a:r>
              <a:rPr lang="en-US" dirty="0" smtClean="0"/>
              <a:t>With One Exception – The High Score Tracker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and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is key </a:t>
            </a:r>
          </a:p>
          <a:p>
            <a:r>
              <a:rPr lang="en-US" dirty="0" smtClean="0"/>
              <a:t>Poor Configuration Management </a:t>
            </a: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S</a:t>
            </a:r>
            <a:r>
              <a:rPr lang="en-US" dirty="0" smtClean="0"/>
              <a:t>low Progress</a:t>
            </a:r>
          </a:p>
          <a:p>
            <a:r>
              <a:rPr lang="en-US" dirty="0" smtClean="0"/>
              <a:t>Plan Early </a:t>
            </a:r>
            <a:r>
              <a:rPr lang="en-US" smtClean="0"/>
              <a:t>and Thoroughly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8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main options</a:t>
            </a:r>
          </a:p>
          <a:p>
            <a:r>
              <a:rPr lang="en-US" dirty="0" smtClean="0"/>
              <a:t>Start new game</a:t>
            </a:r>
          </a:p>
          <a:p>
            <a:pPr lvl="1"/>
            <a:r>
              <a:rPr lang="en-US" dirty="0" smtClean="0"/>
              <a:t>Choose a name</a:t>
            </a:r>
          </a:p>
          <a:p>
            <a:r>
              <a:rPr lang="en-US" dirty="0" smtClean="0"/>
              <a:t>Load game</a:t>
            </a:r>
          </a:p>
          <a:p>
            <a:pPr lvl="1"/>
            <a:r>
              <a:rPr lang="en-US" dirty="0" smtClean="0"/>
              <a:t>Select a save file</a:t>
            </a:r>
          </a:p>
          <a:p>
            <a:r>
              <a:rPr lang="en-US" dirty="0" smtClean="0"/>
              <a:t>Check scores</a:t>
            </a:r>
          </a:p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Shooting</a:t>
            </a:r>
          </a:p>
          <a:p>
            <a:r>
              <a:rPr lang="en-US" dirty="0" smtClean="0"/>
              <a:t>Movement</a:t>
            </a:r>
          </a:p>
          <a:p>
            <a:r>
              <a:rPr lang="en-US" dirty="0" smtClean="0"/>
              <a:t>Currency</a:t>
            </a:r>
            <a:endParaRPr lang="en-US" dirty="0" smtClean="0"/>
          </a:p>
          <a:p>
            <a:r>
              <a:rPr lang="en-US" dirty="0" smtClean="0"/>
              <a:t>Upgrades</a:t>
            </a:r>
          </a:p>
          <a:p>
            <a:pPr lvl="1"/>
            <a:r>
              <a:rPr lang="en-US" dirty="0" smtClean="0"/>
              <a:t>Ship shop</a:t>
            </a:r>
          </a:p>
          <a:p>
            <a:pPr lvl="2"/>
            <a:r>
              <a:rPr lang="en-US" dirty="0" smtClean="0"/>
              <a:t>Engines, thrusters, weapons, hulls</a:t>
            </a:r>
          </a:p>
          <a:p>
            <a:r>
              <a:rPr lang="en-US" dirty="0" smtClean="0"/>
              <a:t>Moving to the next level</a:t>
            </a:r>
          </a:p>
          <a:p>
            <a:r>
              <a:rPr lang="en-US" dirty="0" smtClean="0"/>
              <a:t>Dying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Description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Chris </a:t>
            </a:r>
            <a:r>
              <a:rPr lang="en-US" dirty="0" err="1" smtClean="0"/>
              <a:t>Margol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</a:p>
          <a:p>
            <a:pPr lvl="1"/>
            <a:r>
              <a:rPr lang="en-US" dirty="0" smtClean="0"/>
              <a:t>Event handlers</a:t>
            </a:r>
          </a:p>
          <a:p>
            <a:pPr lvl="2"/>
            <a:r>
              <a:rPr lang="en-US" dirty="0" smtClean="0"/>
              <a:t>Key adapters</a:t>
            </a:r>
          </a:p>
          <a:p>
            <a:r>
              <a:rPr lang="en-US" dirty="0" smtClean="0"/>
              <a:t>Game loop</a:t>
            </a:r>
          </a:p>
          <a:p>
            <a:pPr lvl="1"/>
            <a:r>
              <a:rPr lang="en-US" dirty="0" smtClean="0"/>
              <a:t>Threads</a:t>
            </a:r>
            <a:endParaRPr lang="en-US" dirty="0" smtClean="0"/>
          </a:p>
          <a:p>
            <a:pPr lvl="2"/>
            <a:r>
              <a:rPr lang="en-US" dirty="0" smtClean="0"/>
              <a:t>Drawing and updating</a:t>
            </a:r>
          </a:p>
          <a:p>
            <a:r>
              <a:rPr lang="en-US" dirty="0" smtClean="0"/>
              <a:t>Saving and loading</a:t>
            </a:r>
          </a:p>
          <a:p>
            <a:pPr lvl="1"/>
            <a:r>
              <a:rPr lang="en-US" dirty="0" smtClean="0"/>
              <a:t>File IO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Technical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Issues/ Tech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Alex </a:t>
            </a:r>
            <a:r>
              <a:rPr lang="en-US" dirty="0" err="1" smtClean="0"/>
              <a:t>Banke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7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Two Lead Design Programming and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Detailed Design was not created with enough depth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Never really a fixed design constantly changing.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Using Java for everything, graphics, collisions etc.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Coding on different machines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github</a:t>
            </a:r>
            <a:r>
              <a:rPr lang="en-US" dirty="0" smtClean="0"/>
              <a:t>. Kind of……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Collision detection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Graphics flashing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Quality and Usage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Andre </a:t>
            </a:r>
            <a:r>
              <a:rPr lang="en-US" dirty="0" err="1" smtClean="0"/>
              <a:t>Meireles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193</TotalTime>
  <Words>193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Orion’s War  Team 2</vt:lpstr>
      <vt:lpstr>Operational Description</vt:lpstr>
      <vt:lpstr>Gameplay</vt:lpstr>
      <vt:lpstr>Technical Description </vt:lpstr>
      <vt:lpstr>High Level Technical Description</vt:lpstr>
      <vt:lpstr>Design Issues/ Tech Problems</vt:lpstr>
      <vt:lpstr>Design Issues</vt:lpstr>
      <vt:lpstr>Tech issues</vt:lpstr>
      <vt:lpstr>Quality and Usage</vt:lpstr>
      <vt:lpstr>Quality and Usage</vt:lpstr>
      <vt:lpstr>What We Learned </vt:lpstr>
    </vt:vector>
  </TitlesOfParts>
  <Company>UCF Libraries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Issues/ Tech Problems</dc:title>
  <dc:creator>UCF Libraries</dc:creator>
  <cp:lastModifiedBy>Joshua</cp:lastModifiedBy>
  <cp:revision>12</cp:revision>
  <dcterms:created xsi:type="dcterms:W3CDTF">2012-11-30T03:21:28Z</dcterms:created>
  <dcterms:modified xsi:type="dcterms:W3CDTF">2012-11-30T19:24:42Z</dcterms:modified>
</cp:coreProperties>
</file>