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  <p:sldMasterId id="2147483656" r:id="rId3"/>
    <p:sldMasterId id="2147483658" r:id="rId4"/>
    <p:sldMasterId id="2147483662" r:id="rId5"/>
  </p:sldMasterIdLst>
  <p:notesMasterIdLst>
    <p:notesMasterId r:id="rId12"/>
  </p:notesMasterIdLst>
  <p:sldIdLst>
    <p:sldId id="258" r:id="rId6"/>
    <p:sldId id="268" r:id="rId7"/>
    <p:sldId id="259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HY얕은샘물M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 혜진" initials="서혜" lastIdx="1" clrIdx="0">
    <p:extLst>
      <p:ext uri="{19B8F6BF-5375-455C-9EA6-DF929625EA0E}">
        <p15:presenceInfo xmlns:p15="http://schemas.microsoft.com/office/powerpoint/2012/main" userId="d70fd877a1af6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00"/>
    <a:srgbClr val="FFE8BA"/>
    <a:srgbClr val="FDCACB"/>
    <a:srgbClr val="41BEC8"/>
    <a:srgbClr val="E58178"/>
    <a:srgbClr val="208F96"/>
    <a:srgbClr val="F9A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8E25A-A61C-4676-8EF6-1A2454F3491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C0477-0535-4E17-A8DF-E917A418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5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3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47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00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FE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95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3488" y="1085286"/>
            <a:ext cx="11345025" cy="5801289"/>
          </a:xfrm>
          <a:prstGeom prst="rect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3488" y="1085286"/>
            <a:ext cx="11345025" cy="5801289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1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24367" y="132786"/>
            <a:ext cx="11924758" cy="6725214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FFE8B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423488" y="1085286"/>
            <a:ext cx="11345025" cy="5873970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6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24367" y="132786"/>
            <a:ext cx="11924758" cy="6877614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 w="19050" cap="rnd">
            <a:solidFill>
              <a:srgbClr val="FFE8B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423488" y="1085286"/>
            <a:ext cx="11345025" cy="5873970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5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72187" y="19956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NAME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410" y="199568"/>
            <a:ext cx="833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FC35EF-A4F8-41BC-A0CD-616650FE97A5}"/>
              </a:ext>
            </a:extLst>
          </p:cNvPr>
          <p:cNvGrpSpPr/>
          <p:nvPr/>
        </p:nvGrpSpPr>
        <p:grpSpPr>
          <a:xfrm>
            <a:off x="3849900" y="2782669"/>
            <a:ext cx="4492199" cy="1292662"/>
            <a:chOff x="3849900" y="2396588"/>
            <a:chExt cx="4492199" cy="129266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71078C9-F839-4592-95E5-86B37B0DA2AB}"/>
                </a:ext>
              </a:extLst>
            </p:cNvPr>
            <p:cNvGrpSpPr/>
            <p:nvPr/>
          </p:nvGrpSpPr>
          <p:grpSpPr>
            <a:xfrm>
              <a:off x="3849900" y="2396588"/>
              <a:ext cx="4492199" cy="1032412"/>
              <a:chOff x="3735153" y="2967335"/>
              <a:chExt cx="4492199" cy="1032412"/>
            </a:xfrm>
          </p:grpSpPr>
          <p:sp>
            <p:nvSpPr>
              <p:cNvPr id="2" name="이등변 삼각형 1"/>
              <p:cNvSpPr/>
              <p:nvPr/>
            </p:nvSpPr>
            <p:spPr>
              <a:xfrm rot="10800000">
                <a:off x="3735153" y="2968258"/>
                <a:ext cx="1069986" cy="1031489"/>
              </a:xfrm>
              <a:prstGeom prst="triangle">
                <a:avLst/>
              </a:prstGeom>
              <a:solidFill>
                <a:srgbClr val="FFE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964647" y="2967335"/>
                <a:ext cx="42627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5400" dirty="0"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모바일 서비스 디자인</a:t>
                </a:r>
                <a:endParaRPr lang="ko-KR" altLang="en-US" sz="5400" b="1" spc="300" dirty="0">
                  <a:latin typeface="HY얕은샘물M" panose="02030600000101010101" pitchFamily="18" charset="-127"/>
                  <a:ea typeface="HY얕은샘물M" panose="02030600000101010101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158DBF-1507-4A3F-9D2E-192259E67A01}"/>
                </a:ext>
              </a:extLst>
            </p:cNvPr>
            <p:cNvSpPr txBox="1"/>
            <p:nvPr/>
          </p:nvSpPr>
          <p:spPr>
            <a:xfrm>
              <a:off x="5436455" y="3319918"/>
              <a:ext cx="1548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구글 캘린더 </a:t>
              </a:r>
              <a:r>
                <a:rPr lang="en-US" altLang="ko-KR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API</a:t>
              </a:r>
              <a:r>
                <a:rPr lang="ko-KR" altLang="en-US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연동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8AB643-12DC-434C-B65E-2F3B05D880AE}"/>
              </a:ext>
            </a:extLst>
          </p:cNvPr>
          <p:cNvSpPr txBox="1"/>
          <p:nvPr/>
        </p:nvSpPr>
        <p:spPr>
          <a:xfrm>
            <a:off x="10466840" y="5825613"/>
            <a:ext cx="157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2017316006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김규정</a:t>
            </a:r>
            <a:endParaRPr lang="en-US" altLang="ko-KR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r"/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2017316020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서혜진</a:t>
            </a:r>
            <a:endParaRPr lang="en-US" altLang="ko-KR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algn="r"/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2017316033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정태희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1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23487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" y="36739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얕은샘물M" panose="02030600000101010101" pitchFamily="18" charset="-127"/>
                <a:ea typeface="HY얕은샘물M" panose="02030600000101010101" pitchFamily="18" charset="-127"/>
                <a:cs typeface="+mn-cs"/>
              </a:rPr>
              <a:t>과제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얕은샘물M" panose="02030600000101010101" pitchFamily="18" charset="-127"/>
                <a:ea typeface="HY얕은샘물M" panose="02030600000101010101" pitchFamily="18" charset="-127"/>
                <a:cs typeface="+mn-cs"/>
              </a:rPr>
              <a:t>입력창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얕은샘물M" panose="02030600000101010101" pitchFamily="18" charset="-127"/>
              <a:ea typeface="HY얕은샘물M" panose="0203060000010101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785AA-99C5-46E0-8A1E-05E4F15C2BC2}"/>
              </a:ext>
            </a:extLst>
          </p:cNvPr>
          <p:cNvSpPr txBox="1"/>
          <p:nvPr/>
        </p:nvSpPr>
        <p:spPr>
          <a:xfrm>
            <a:off x="6386053" y="1902542"/>
            <a:ext cx="378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얕은샘물M" panose="02030600000101010101" pitchFamily="18" charset="-127"/>
                <a:ea typeface="HY얕은샘물M" panose="02030600000101010101" pitchFamily="18" charset="-127"/>
                <a:cs typeface="+mn-cs"/>
              </a:rPr>
              <a:t>*</a:t>
            </a:r>
            <a:r>
              <a:rPr lang="ko-KR" altLang="en-US" sz="2400" dirty="0">
                <a:solidFill>
                  <a:prstClr val="black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화면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얕은샘물M" panose="02030600000101010101" pitchFamily="18" charset="-127"/>
              <a:ea typeface="HY얕은샘물M" panose="02030600000101010101" pitchFamily="18" charset="-127"/>
              <a:cs typeface="+mn-cs"/>
            </a:endParaRPr>
          </a:p>
        </p:txBody>
      </p:sp>
      <p:pic>
        <p:nvPicPr>
          <p:cNvPr id="6" name="그림 5" descr="가구이(가) 표시된 사진&#10;&#10;자동 생성된 설명">
            <a:extLst>
              <a:ext uri="{FF2B5EF4-FFF2-40B4-BE49-F238E27FC236}">
                <a16:creationId xmlns:a16="http://schemas.microsoft.com/office/drawing/2014/main" id="{9EA01F67-3E71-4307-BEE0-B211AFAB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97" y="527818"/>
            <a:ext cx="4453883" cy="2089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38A36E3-FA3A-4FF6-B11D-B9C59A673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11" y="1902544"/>
            <a:ext cx="2273094" cy="40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23487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" y="36739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과제 </a:t>
            </a:r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입력창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1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BF3DC11-7367-430F-BFA0-53078C9D7B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11" y="1902542"/>
            <a:ext cx="2273094" cy="4041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4785AA-99C5-46E0-8A1E-05E4F15C2BC2}"/>
              </a:ext>
            </a:extLst>
          </p:cNvPr>
          <p:cNvSpPr txBox="1"/>
          <p:nvPr/>
        </p:nvSpPr>
        <p:spPr>
          <a:xfrm>
            <a:off x="6386053" y="1902542"/>
            <a:ext cx="378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*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과제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마감기한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내용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DB2728-E52F-4494-A94A-43E2A662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24" y="585106"/>
            <a:ext cx="4444356" cy="2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6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8459BC4-7D59-44B0-B748-2F775E49B3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67" y="1935924"/>
            <a:ext cx="2273095" cy="404105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A39F00F-E897-4854-AB7B-4E5B8EC2C5DA}"/>
              </a:ext>
            </a:extLst>
          </p:cNvPr>
          <p:cNvGrpSpPr/>
          <p:nvPr/>
        </p:nvGrpSpPr>
        <p:grpSpPr>
          <a:xfrm>
            <a:off x="423487" y="301296"/>
            <a:ext cx="1027969" cy="435428"/>
            <a:chOff x="549808" y="367392"/>
            <a:chExt cx="1027969" cy="435428"/>
          </a:xfrm>
        </p:grpSpPr>
        <p:sp>
          <p:nvSpPr>
            <p:cNvPr id="4" name="이등변 삼각형 3"/>
            <p:cNvSpPr/>
            <p:nvPr/>
          </p:nvSpPr>
          <p:spPr>
            <a:xfrm rot="10800000">
              <a:off x="549808" y="367392"/>
              <a:ext cx="451679" cy="435428"/>
            </a:xfrm>
            <a:prstGeom prst="triangle">
              <a:avLst/>
            </a:prstGeom>
            <a:solidFill>
              <a:srgbClr val="FFE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2EB18F-7B8C-422B-A89B-373B9EC18983}"/>
                </a:ext>
              </a:extLst>
            </p:cNvPr>
            <p:cNvSpPr txBox="1"/>
            <p:nvPr/>
          </p:nvSpPr>
          <p:spPr>
            <a:xfrm>
              <a:off x="596418" y="400440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미팅 </a:t>
              </a:r>
              <a:r>
                <a:rPr lang="ko-KR" altLang="en-US" dirty="0" err="1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입력창</a:t>
              </a:r>
              <a:endPara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73BB03-F14F-45C8-9843-551FB87C5D26}"/>
              </a:ext>
            </a:extLst>
          </p:cNvPr>
          <p:cNvSpPr txBox="1"/>
          <p:nvPr/>
        </p:nvSpPr>
        <p:spPr>
          <a:xfrm>
            <a:off x="6386053" y="1902542"/>
            <a:ext cx="378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*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미팅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시간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장소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내용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F6ED6E-5F01-480C-AED8-4F1C461B2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46" y="425983"/>
            <a:ext cx="4449205" cy="3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4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8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35C597-2CE3-4C90-9B92-353C95F0B47C}"/>
              </a:ext>
            </a:extLst>
          </p:cNvPr>
          <p:cNvGrpSpPr/>
          <p:nvPr/>
        </p:nvGrpSpPr>
        <p:grpSpPr>
          <a:xfrm>
            <a:off x="423487" y="301296"/>
            <a:ext cx="2747991" cy="435428"/>
            <a:chOff x="549808" y="367392"/>
            <a:chExt cx="2747991" cy="435428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C17E47C9-7779-4CE0-98C1-FDBFBAFD87CC}"/>
                </a:ext>
              </a:extLst>
            </p:cNvPr>
            <p:cNvSpPr/>
            <p:nvPr/>
          </p:nvSpPr>
          <p:spPr>
            <a:xfrm rot="10800000">
              <a:off x="549808" y="367392"/>
              <a:ext cx="451679" cy="435428"/>
            </a:xfrm>
            <a:prstGeom prst="triangle">
              <a:avLst/>
            </a:prstGeom>
            <a:solidFill>
              <a:srgbClr val="FFE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277871-D6E6-4135-BD78-6A6FB425B629}"/>
                </a:ext>
              </a:extLst>
            </p:cNvPr>
            <p:cNvSpPr txBox="1"/>
            <p:nvPr/>
          </p:nvSpPr>
          <p:spPr>
            <a:xfrm>
              <a:off x="596418" y="400440"/>
              <a:ext cx="27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입력 후 캘린더 화면 </a:t>
              </a:r>
              <a:r>
                <a:rPr lang="en-US" altLang="ko-KR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&amp; </a:t>
              </a:r>
              <a:r>
                <a:rPr lang="ko-KR" altLang="en-US" dirty="0" err="1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날짜별</a:t>
              </a:r>
              <a:r>
                <a:rPr lang="ko-KR" altLang="en-US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리스트</a:t>
              </a:r>
            </a:p>
          </p:txBody>
        </p:sp>
      </p:grpSp>
      <p:pic>
        <p:nvPicPr>
          <p:cNvPr id="1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27A9042-C674-47C5-B312-4B5290B38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65" y="1747685"/>
            <a:ext cx="2273095" cy="40410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4EC1192-3262-430B-974D-C88FAEB33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22" y="1747685"/>
            <a:ext cx="2273096" cy="4041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D5DB72-14FE-4C34-8D65-033B6A0EDCC9}"/>
              </a:ext>
            </a:extLst>
          </p:cNvPr>
          <p:cNvSpPr txBox="1"/>
          <p:nvPr/>
        </p:nvSpPr>
        <p:spPr>
          <a:xfrm>
            <a:off x="2901353" y="6062686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 후 캘린더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66116-F3D8-446F-BC15-5B98D350B9CC}"/>
              </a:ext>
            </a:extLst>
          </p:cNvPr>
          <p:cNvSpPr txBox="1"/>
          <p:nvPr/>
        </p:nvSpPr>
        <p:spPr>
          <a:xfrm>
            <a:off x="7535232" y="6062686"/>
            <a:ext cx="11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날짜별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리스트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A98BC6-F947-432C-B796-AEA3FD92D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93" y="547370"/>
            <a:ext cx="4367500" cy="2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8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52BD4A-B06B-43B2-9C72-2338BC682FB0}"/>
              </a:ext>
            </a:extLst>
          </p:cNvPr>
          <p:cNvGrpSpPr/>
          <p:nvPr/>
        </p:nvGrpSpPr>
        <p:grpSpPr>
          <a:xfrm>
            <a:off x="423487" y="301296"/>
            <a:ext cx="1411086" cy="435428"/>
            <a:chOff x="549808" y="367392"/>
            <a:chExt cx="1411086" cy="435428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1CC7FC09-441B-4D37-B9E9-CEA760BB9EB4}"/>
                </a:ext>
              </a:extLst>
            </p:cNvPr>
            <p:cNvSpPr/>
            <p:nvPr/>
          </p:nvSpPr>
          <p:spPr>
            <a:xfrm rot="10800000">
              <a:off x="549808" y="367392"/>
              <a:ext cx="451679" cy="435428"/>
            </a:xfrm>
            <a:prstGeom prst="triangle">
              <a:avLst/>
            </a:prstGeom>
            <a:solidFill>
              <a:srgbClr val="FFE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719285-DCB7-486D-9337-D03C6712AABC}"/>
                </a:ext>
              </a:extLst>
            </p:cNvPr>
            <p:cNvSpPr txBox="1"/>
            <p:nvPr/>
          </p:nvSpPr>
          <p:spPr>
            <a:xfrm>
              <a:off x="596418" y="40044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구글 캘린더와 연동</a:t>
              </a:r>
            </a:p>
          </p:txBody>
        </p:sp>
      </p:grpSp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F258BABE-9DDD-4A42-8355-17F67CECD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67" y="1924665"/>
            <a:ext cx="2273095" cy="404105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30E54E-1883-47B1-827F-F5A03E8EB3A6}"/>
              </a:ext>
            </a:extLst>
          </p:cNvPr>
          <p:cNvSpPr txBox="1"/>
          <p:nvPr/>
        </p:nvSpPr>
        <p:spPr>
          <a:xfrm>
            <a:off x="6386053" y="1924665"/>
            <a:ext cx="378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*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구글캘린더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구글 캘린더와 연동되어 나타남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0BB0D-2BCB-416A-AD17-0DE5CFF74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93" y="547370"/>
            <a:ext cx="4367500" cy="2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006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타입 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타입 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타입 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타입 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맑은 고딕</vt:lpstr>
      <vt:lpstr>나눔스퀘어</vt:lpstr>
      <vt:lpstr>나눔스퀘어 Bold</vt:lpstr>
      <vt:lpstr>Arial</vt:lpstr>
      <vt:lpstr>HY얕은샘물M</vt:lpstr>
      <vt:lpstr>3_Office 테마</vt:lpstr>
      <vt:lpstr>타입 A</vt:lpstr>
      <vt:lpstr>타입 B</vt:lpstr>
      <vt:lpstr>타입 C</vt:lpstr>
      <vt:lpstr>타입 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서 혜진</cp:lastModifiedBy>
  <cp:revision>13</cp:revision>
  <dcterms:created xsi:type="dcterms:W3CDTF">2017-10-09T10:10:26Z</dcterms:created>
  <dcterms:modified xsi:type="dcterms:W3CDTF">2019-06-19T00:29:38Z</dcterms:modified>
</cp:coreProperties>
</file>