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20EC-1EFC-8F75-9330-6A6EB014F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DD14C-80BC-92FC-7D0B-9135E3F22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3298-8189-9DC0-1D4A-6703650C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F76E-7E4B-13D6-4654-17E2FF50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D96B-1E7B-89DD-EEF2-A985D748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545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155-0076-9A6D-A383-14921C99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B27FA-9EC8-3F12-3772-4B6791EEF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9E1B-2FAD-5F00-04EA-D4354F77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1762-A184-DFBD-FE13-B684D4EA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8AFA-D67D-6F73-0D1B-FA6989CD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88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11C8D-0EB5-E245-D381-BE0D1D0A6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73A9A-A796-BE1F-195C-709EC5BF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7312-CE61-3A51-751B-80FFD26E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49B2-9AD9-D3EF-6973-7B12F8FF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8078-23B0-8E07-8936-37DE27CE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33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4EE4-755C-F49F-6754-40B3B050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73F9-3D5D-2BC3-692A-84AD8A0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8047E-0615-C30A-A3EB-8F7EC0BF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E8FD-58C0-6C9C-B073-B6DC48A8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B79C-A818-3D02-A593-D401527E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454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3AEF-DD9F-B784-1CF5-04D8E1E3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7734-5F88-70C8-933B-0CA6ABB89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F397-71B1-F76E-BC19-5A73B774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0187-D9DD-FDC2-BE36-0E6B3EF7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3B2F-E0CE-C3B6-F8F5-8AEEF691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142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811B-564C-3D40-0C9D-1E03A18D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B392-286C-1ACD-F98F-73647ADDE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2AC54-6EB5-1973-525F-146C625C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F00F6-DB28-C71E-973C-A5245966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A2BA7-842E-7DA4-118F-9DDF9052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174D1-8C74-1F1A-8493-BFAA73C0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623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A98A-83FF-15F4-5272-8DFB144C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66E0-3DED-EA9A-4D4F-B034A82C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069A-F48C-DB81-8A4D-2E2E1CCA5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1F23-BDFC-D592-386F-6F992D8E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45C37-200F-266D-DC68-33F2531B7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1D744-1DC8-4FB1-72DB-D1E3ED96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0F27E-221B-BEEB-984E-2F92977C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B4B10-5AA3-E5D0-E9A4-6A6680E0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5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8DB8-92BB-AA79-9992-460D8D89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D2A9-02B7-5C55-0B78-C302180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6EB4-76E0-3926-9761-04F43678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88E4F-88BD-0C96-5488-03BE32B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711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59F14-D5DF-9799-E24C-7E549193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AB4B7-735F-DD90-18B0-209B1E8A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7C12-4A08-8822-9038-446493C8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94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B871-7EB2-62EB-352B-A67B200F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3714-BA11-5BC5-5746-E399B17E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6F16A-A86D-6A96-23E4-19937F8A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12EB6-F345-D387-93FB-47629ACC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91A2-A0C2-8D13-7C44-CE984835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C5CF-32A7-5AF1-E8BA-66D184F0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147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1F01-9BA3-996B-DCB1-4F5CBD3E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E6527-094E-3C7D-9133-A66652726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AACAB-5A12-3949-D97C-2BD9E9B5D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97A0-6D32-D92E-246D-28252071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B454-9C7B-31B7-AD80-28717583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D7395-515A-FA24-CFE0-0B3E2A55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781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8F3CE-3A72-52E0-BE3D-1C1C312D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48AC7-812D-DFC4-F3A7-78B57B00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5D13-1171-583A-7076-ABD7B336F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CD8A-57F5-1D46-BD34-A70564D32A5E}" type="datetimeFigureOut">
              <a:rPr lang="en-SE" smtClean="0"/>
              <a:t>2023-01-03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227C-74F7-7561-F1A0-A203A527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0719-757E-6D43-9BA2-0F48249ED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3552-369A-F642-81EF-00C25D793C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5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8172A-1A28-1D11-A1D8-42F5742B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62" y="1226391"/>
            <a:ext cx="5746724" cy="5284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ECA18-6AC4-556C-0C29-FB25B525FD84}"/>
              </a:ext>
            </a:extLst>
          </p:cNvPr>
          <p:cNvSpPr txBox="1"/>
          <p:nvPr/>
        </p:nvSpPr>
        <p:spPr>
          <a:xfrm>
            <a:off x="4059057" y="504496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Slingshot on UMAP of B-cells plus ASC</a:t>
            </a:r>
          </a:p>
        </p:txBody>
      </p:sp>
    </p:spTree>
    <p:extLst>
      <p:ext uri="{BB962C8B-B14F-4D97-AF65-F5344CB8AC3E}">
        <p14:creationId xmlns:p14="http://schemas.microsoft.com/office/powerpoint/2010/main" val="39979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5FF60-5AEA-66D3-856F-D09938F0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49" y="1282261"/>
            <a:ext cx="5445957" cy="5008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C720B-A982-1E84-5C66-0E69F2F57DA8}"/>
              </a:ext>
            </a:extLst>
          </p:cNvPr>
          <p:cNvSpPr txBox="1"/>
          <p:nvPr/>
        </p:nvSpPr>
        <p:spPr>
          <a:xfrm>
            <a:off x="4059057" y="504496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Slingshot on UMAP of B-cells plus ASC</a:t>
            </a:r>
          </a:p>
        </p:txBody>
      </p:sp>
    </p:spTree>
    <p:extLst>
      <p:ext uri="{BB962C8B-B14F-4D97-AF65-F5344CB8AC3E}">
        <p14:creationId xmlns:p14="http://schemas.microsoft.com/office/powerpoint/2010/main" val="302392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4E201C-E3CD-AE00-7447-8A3BDAC3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28" y="1032642"/>
            <a:ext cx="5596758" cy="5596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F7A39E-9909-2FDD-8FD0-097389159AB4}"/>
              </a:ext>
            </a:extLst>
          </p:cNvPr>
          <p:cNvSpPr txBox="1"/>
          <p:nvPr/>
        </p:nvSpPr>
        <p:spPr>
          <a:xfrm>
            <a:off x="3491499" y="215462"/>
            <a:ext cx="618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Slingshot trajectories displayed on trees. 1 = early, 10 = late. </a:t>
            </a:r>
          </a:p>
          <a:p>
            <a:r>
              <a:rPr lang="en-SE" dirty="0"/>
              <a:t>Not_present = no transcriptome available for slingshot analysis.</a:t>
            </a:r>
          </a:p>
        </p:txBody>
      </p:sp>
    </p:spTree>
    <p:extLst>
      <p:ext uri="{BB962C8B-B14F-4D97-AF65-F5344CB8AC3E}">
        <p14:creationId xmlns:p14="http://schemas.microsoft.com/office/powerpoint/2010/main" val="326453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Theorell</dc:creator>
  <cp:lastModifiedBy>Jakob Theorell</cp:lastModifiedBy>
  <cp:revision>1</cp:revision>
  <dcterms:created xsi:type="dcterms:W3CDTF">2023-01-03T20:43:45Z</dcterms:created>
  <dcterms:modified xsi:type="dcterms:W3CDTF">2023-01-03T20:53:37Z</dcterms:modified>
</cp:coreProperties>
</file>