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5" r:id="rId4"/>
    <p:sldId id="257" r:id="rId5"/>
    <p:sldId id="261" r:id="rId6"/>
    <p:sldId id="260" r:id="rId7"/>
    <p:sldId id="258" r:id="rId8"/>
    <p:sldId id="268" r:id="rId9"/>
    <p:sldId id="259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14" autoAdjust="0"/>
    <p:restoredTop sz="93301" autoAdjust="0"/>
  </p:normalViewPr>
  <p:slideViewPr>
    <p:cSldViewPr snapToGrid="0" snapToObjects="1">
      <p:cViewPr>
        <p:scale>
          <a:sx n="125" d="100"/>
          <a:sy n="125" d="100"/>
        </p:scale>
        <p:origin x="-150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8DDC-6F9A-8C48-BB4D-8FF2C706AFF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EF53-1E58-544B-86BE-C5B346F0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9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8DDC-6F9A-8C48-BB4D-8FF2C706AFF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EF53-1E58-544B-86BE-C5B346F0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9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8DDC-6F9A-8C48-BB4D-8FF2C706AFF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EF53-1E58-544B-86BE-C5B346F0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9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8DDC-6F9A-8C48-BB4D-8FF2C706AFF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EF53-1E58-544B-86BE-C5B346F0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9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8DDC-6F9A-8C48-BB4D-8FF2C706AFF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EF53-1E58-544B-86BE-C5B346F0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4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8DDC-6F9A-8C48-BB4D-8FF2C706AFF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EF53-1E58-544B-86BE-C5B346F0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6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8DDC-6F9A-8C48-BB4D-8FF2C706AFF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EF53-1E58-544B-86BE-C5B346F0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8DDC-6F9A-8C48-BB4D-8FF2C706AFF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EF53-1E58-544B-86BE-C5B346F0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8DDC-6F9A-8C48-BB4D-8FF2C706AFF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EF53-1E58-544B-86BE-C5B346F0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4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8DDC-6F9A-8C48-BB4D-8FF2C706AFF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EF53-1E58-544B-86BE-C5B346F0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3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8DDC-6F9A-8C48-BB4D-8FF2C706AFF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EF53-1E58-544B-86BE-C5B346F0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9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68DDC-6F9A-8C48-BB4D-8FF2C706AFF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7EF53-1E58-544B-86BE-C5B346F0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8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rrelation_heave_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006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1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691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8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i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2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ice_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168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5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pth_differe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7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gma_27_depth_anomalies_mean_st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1045"/>
            <a:ext cx="9144000" cy="493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3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ne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2" r="6817"/>
          <a:stretch/>
        </p:blipFill>
        <p:spPr>
          <a:xfrm>
            <a:off x="-1" y="1473200"/>
            <a:ext cx="9144001" cy="391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7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ne40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8" r="7410"/>
          <a:stretch/>
        </p:blipFill>
        <p:spPr>
          <a:xfrm>
            <a:off x="1" y="1754797"/>
            <a:ext cx="9144000" cy="39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4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ertical_gradi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05" y="698187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4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nsity_cor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" y="49683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0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ertical_gradien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3" r="7149"/>
          <a:stretch/>
        </p:blipFill>
        <p:spPr>
          <a:xfrm>
            <a:off x="-91440" y="1126086"/>
            <a:ext cx="4754880" cy="4115730"/>
          </a:xfrm>
          <a:prstGeom prst="rect">
            <a:avLst/>
          </a:prstGeom>
        </p:spPr>
      </p:pic>
      <p:pic>
        <p:nvPicPr>
          <p:cNvPr id="3" name="Picture 2" descr="density_cor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7" r="5712"/>
          <a:stretch/>
        </p:blipFill>
        <p:spPr>
          <a:xfrm>
            <a:off x="4521201" y="1126086"/>
            <a:ext cx="4805680" cy="408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6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d_dens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07" y="995147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3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Thomas</dc:creator>
  <cp:lastModifiedBy>Jordan Thomas</cp:lastModifiedBy>
  <cp:revision>3</cp:revision>
  <dcterms:created xsi:type="dcterms:W3CDTF">2017-11-08T14:49:47Z</dcterms:created>
  <dcterms:modified xsi:type="dcterms:W3CDTF">2017-11-08T15:06:43Z</dcterms:modified>
</cp:coreProperties>
</file>