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9DDB-F8EA-424D-920B-1758B70C476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ECD7-ACE2-4C95-892F-360CADB9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9DDB-F8EA-424D-920B-1758B70C476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ECD7-ACE2-4C95-892F-360CADB9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9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9DDB-F8EA-424D-920B-1758B70C476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ECD7-ACE2-4C95-892F-360CADB9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9DDB-F8EA-424D-920B-1758B70C476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ECD7-ACE2-4C95-892F-360CADB9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3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9DDB-F8EA-424D-920B-1758B70C476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ECD7-ACE2-4C95-892F-360CADB9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6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9DDB-F8EA-424D-920B-1758B70C476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ECD7-ACE2-4C95-892F-360CADB9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3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9DDB-F8EA-424D-920B-1758B70C476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ECD7-ACE2-4C95-892F-360CADB9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7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9DDB-F8EA-424D-920B-1758B70C476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ECD7-ACE2-4C95-892F-360CADB9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4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9DDB-F8EA-424D-920B-1758B70C476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ECD7-ACE2-4C95-892F-360CADB9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9DDB-F8EA-424D-920B-1758B70C476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ECD7-ACE2-4C95-892F-360CADB9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5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9DDB-F8EA-424D-920B-1758B70C476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ECD7-ACE2-4C95-892F-360CADB9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1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E9DDB-F8EA-424D-920B-1758B70C476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2ECD7-ACE2-4C95-892F-360CADB9D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2101788" y="1219200"/>
            <a:ext cx="4832412" cy="4645981"/>
            <a:chOff x="1662344" y="1992297"/>
            <a:chExt cx="4832412" cy="464598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255" r="29536"/>
            <a:stretch/>
          </p:blipFill>
          <p:spPr>
            <a:xfrm>
              <a:off x="1662344" y="1992297"/>
              <a:ext cx="4832412" cy="464598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426321" y="5550222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</a:rPr>
                <a:t>a</a:t>
              </a:r>
              <a:r>
                <a:rPr lang="en-US" baseline="-25000" dirty="0" smtClean="0">
                  <a:latin typeface="Times New Roman" panose="02020603050405020304" pitchFamily="18" charset="0"/>
                </a:rPr>
                <a:t>1</a:t>
              </a:r>
              <a:r>
                <a:rPr lang="en-US" i="1" dirty="0" smtClean="0">
                  <a:latin typeface="Times New Roman" panose="02020603050405020304" pitchFamily="18" charset="0"/>
                </a:rPr>
                <a:t>b</a:t>
              </a:r>
              <a:r>
                <a:rPr lang="en-US" baseline="-25000" dirty="0" smtClean="0">
                  <a:latin typeface="Times New Roman" panose="02020603050405020304" pitchFamily="18" charset="0"/>
                </a:rPr>
                <a:t>1</a:t>
              </a:r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38100" y="5550222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</a:rPr>
                <a:t>a</a:t>
              </a:r>
              <a:r>
                <a:rPr lang="en-US" baseline="-25000" dirty="0">
                  <a:latin typeface="Times New Roman" panose="02020603050405020304" pitchFamily="18" charset="0"/>
                </a:rPr>
                <a:t>3</a:t>
              </a:r>
              <a:r>
                <a:rPr lang="en-US" i="1" dirty="0" smtClean="0">
                  <a:latin typeface="Times New Roman" panose="02020603050405020304" pitchFamily="18" charset="0"/>
                </a:rPr>
                <a:t>b</a:t>
              </a:r>
              <a:r>
                <a:rPr lang="en-US" baseline="-25000" dirty="0" smtClean="0">
                  <a:latin typeface="Times New Roman" panose="02020603050405020304" pitchFamily="18" charset="0"/>
                </a:rPr>
                <a:t>1</a:t>
              </a:r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76600" y="5550222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</a:rPr>
                <a:t>a</a:t>
              </a:r>
              <a:r>
                <a:rPr lang="en-US" baseline="-25000" dirty="0">
                  <a:latin typeface="Times New Roman" panose="02020603050405020304" pitchFamily="18" charset="0"/>
                </a:rPr>
                <a:t>2</a:t>
              </a:r>
              <a:r>
                <a:rPr lang="en-US" i="1" dirty="0" smtClean="0">
                  <a:latin typeface="Times New Roman" panose="02020603050405020304" pitchFamily="18" charset="0"/>
                </a:rPr>
                <a:t>b</a:t>
              </a:r>
              <a:r>
                <a:rPr lang="en-US" baseline="-25000" dirty="0" smtClean="0">
                  <a:latin typeface="Times New Roman" panose="02020603050405020304" pitchFamily="18" charset="0"/>
                </a:rPr>
                <a:t>1</a:t>
              </a:r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18356" y="5550222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</a:rPr>
                <a:t>a</a:t>
              </a:r>
              <a:r>
                <a:rPr lang="en-US" baseline="-25000" dirty="0">
                  <a:latin typeface="Times New Roman" panose="02020603050405020304" pitchFamily="18" charset="0"/>
                </a:rPr>
                <a:t>4</a:t>
              </a:r>
              <a:r>
                <a:rPr lang="en-US" i="1" dirty="0" smtClean="0">
                  <a:latin typeface="Times New Roman" panose="02020603050405020304" pitchFamily="18" charset="0"/>
                </a:rPr>
                <a:t>b</a:t>
              </a:r>
              <a:r>
                <a:rPr lang="en-US" baseline="-25000" dirty="0" smtClean="0">
                  <a:latin typeface="Times New Roman" panose="02020603050405020304" pitchFamily="18" charset="0"/>
                </a:rPr>
                <a:t>1</a:t>
              </a:r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02813" y="5550222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</a:rPr>
                <a:t>a</a:t>
              </a:r>
              <a:r>
                <a:rPr lang="en-US" baseline="-25000" dirty="0">
                  <a:latin typeface="Times New Roman" panose="02020603050405020304" pitchFamily="18" charset="0"/>
                </a:rPr>
                <a:t>5</a:t>
              </a:r>
              <a:r>
                <a:rPr lang="en-US" i="1" dirty="0" smtClean="0">
                  <a:latin typeface="Times New Roman" panose="02020603050405020304" pitchFamily="18" charset="0"/>
                </a:rPr>
                <a:t>b</a:t>
              </a:r>
              <a:r>
                <a:rPr lang="en-US" baseline="-25000" dirty="0" smtClean="0">
                  <a:latin typeface="Times New Roman" panose="02020603050405020304" pitchFamily="18" charset="0"/>
                </a:rPr>
                <a:t>1</a:t>
              </a:r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26321" y="4711083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</a:rPr>
                <a:t>a</a:t>
              </a:r>
              <a:r>
                <a:rPr lang="en-US" baseline="-25000" dirty="0" smtClean="0">
                  <a:latin typeface="Times New Roman" panose="02020603050405020304" pitchFamily="18" charset="0"/>
                </a:rPr>
                <a:t>1</a:t>
              </a:r>
              <a:r>
                <a:rPr lang="en-US" i="1" dirty="0" smtClean="0">
                  <a:latin typeface="Times New Roman" panose="02020603050405020304" pitchFamily="18" charset="0"/>
                </a:rPr>
                <a:t>b</a:t>
              </a:r>
              <a:r>
                <a:rPr lang="en-US" baseline="-25000" dirty="0">
                  <a:latin typeface="Times New Roman" panose="02020603050405020304" pitchFamily="18" charset="0"/>
                </a:rPr>
                <a:t>2</a:t>
              </a:r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38100" y="4711083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</a:rPr>
                <a:t>a</a:t>
              </a:r>
              <a:r>
                <a:rPr lang="en-US" baseline="-25000" dirty="0" smtClean="0">
                  <a:latin typeface="Times New Roman" panose="02020603050405020304" pitchFamily="18" charset="0"/>
                </a:rPr>
                <a:t>3</a:t>
              </a:r>
              <a:r>
                <a:rPr lang="en-US" i="1" dirty="0" smtClean="0">
                  <a:latin typeface="Times New Roman" panose="02020603050405020304" pitchFamily="18" charset="0"/>
                </a:rPr>
                <a:t>b</a:t>
              </a:r>
              <a:r>
                <a:rPr lang="en-US" baseline="-25000" dirty="0">
                  <a:latin typeface="Times New Roman" panose="02020603050405020304" pitchFamily="18" charset="0"/>
                </a:rPr>
                <a:t>2</a:t>
              </a:r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76600" y="4711083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</a:rPr>
                <a:t>a</a:t>
              </a:r>
              <a:r>
                <a:rPr lang="en-US" baseline="-25000" dirty="0" smtClean="0">
                  <a:latin typeface="Times New Roman" panose="02020603050405020304" pitchFamily="18" charset="0"/>
                </a:rPr>
                <a:t>2</a:t>
              </a:r>
              <a:r>
                <a:rPr lang="en-US" i="1" dirty="0" smtClean="0">
                  <a:latin typeface="Times New Roman" panose="02020603050405020304" pitchFamily="18" charset="0"/>
                </a:rPr>
                <a:t>b</a:t>
              </a:r>
              <a:r>
                <a:rPr lang="en-US" baseline="-25000" dirty="0">
                  <a:latin typeface="Times New Roman" panose="02020603050405020304" pitchFamily="18" charset="0"/>
                </a:rPr>
                <a:t>2</a:t>
              </a:r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18356" y="4711083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</a:rPr>
                <a:t>a</a:t>
              </a:r>
              <a:r>
                <a:rPr lang="en-US" baseline="-25000" dirty="0" smtClean="0">
                  <a:latin typeface="Times New Roman" panose="02020603050405020304" pitchFamily="18" charset="0"/>
                </a:rPr>
                <a:t>4</a:t>
              </a:r>
              <a:r>
                <a:rPr lang="en-US" i="1" dirty="0" smtClean="0">
                  <a:latin typeface="Times New Roman" panose="02020603050405020304" pitchFamily="18" charset="0"/>
                </a:rPr>
                <a:t>b</a:t>
              </a:r>
              <a:r>
                <a:rPr lang="en-US" baseline="-25000" dirty="0">
                  <a:latin typeface="Times New Roman" panose="02020603050405020304" pitchFamily="18" charset="0"/>
                </a:rPr>
                <a:t>2</a:t>
              </a:r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02813" y="4711083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</a:rPr>
                <a:t>a</a:t>
              </a:r>
              <a:r>
                <a:rPr lang="en-US" baseline="-25000" dirty="0" smtClean="0">
                  <a:latin typeface="Times New Roman" panose="02020603050405020304" pitchFamily="18" charset="0"/>
                </a:rPr>
                <a:t>5</a:t>
              </a:r>
              <a:r>
                <a:rPr lang="en-US" i="1" dirty="0" smtClean="0">
                  <a:latin typeface="Times New Roman" panose="02020603050405020304" pitchFamily="18" charset="0"/>
                </a:rPr>
                <a:t>b</a:t>
              </a:r>
              <a:r>
                <a:rPr lang="en-US" baseline="-25000" dirty="0">
                  <a:latin typeface="Times New Roman" panose="02020603050405020304" pitchFamily="18" charset="0"/>
                </a:rPr>
                <a:t>2</a:t>
              </a:r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26321" y="3949083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</a:rPr>
                <a:t>a</a:t>
              </a:r>
              <a:r>
                <a:rPr lang="en-US" baseline="-25000" dirty="0" smtClean="0">
                  <a:latin typeface="Times New Roman" panose="02020603050405020304" pitchFamily="18" charset="0"/>
                </a:rPr>
                <a:t>1</a:t>
              </a:r>
              <a:r>
                <a:rPr lang="en-US" i="1" dirty="0" smtClean="0">
                  <a:latin typeface="Times New Roman" panose="02020603050405020304" pitchFamily="18" charset="0"/>
                </a:rPr>
                <a:t>b</a:t>
              </a:r>
              <a:r>
                <a:rPr lang="en-US" baseline="-25000" dirty="0" smtClean="0">
                  <a:latin typeface="Times New Roman" panose="02020603050405020304" pitchFamily="18" charset="0"/>
                </a:rPr>
                <a:t>3</a:t>
              </a:r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38100" y="3949083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</a:rPr>
                <a:t>a</a:t>
              </a:r>
              <a:r>
                <a:rPr lang="en-US" baseline="-25000" dirty="0" smtClean="0">
                  <a:latin typeface="Times New Roman" panose="02020603050405020304" pitchFamily="18" charset="0"/>
                </a:rPr>
                <a:t>3</a:t>
              </a:r>
              <a:r>
                <a:rPr lang="en-US" i="1" dirty="0" smtClean="0">
                  <a:latin typeface="Times New Roman" panose="02020603050405020304" pitchFamily="18" charset="0"/>
                </a:rPr>
                <a:t>b</a:t>
              </a:r>
              <a:r>
                <a:rPr lang="en-US" baseline="-25000" dirty="0" smtClean="0">
                  <a:latin typeface="Times New Roman" panose="02020603050405020304" pitchFamily="18" charset="0"/>
                </a:rPr>
                <a:t>3</a:t>
              </a:r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76600" y="3949083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</a:rPr>
                <a:t>a</a:t>
              </a:r>
              <a:r>
                <a:rPr lang="en-US" baseline="-25000" dirty="0" smtClean="0">
                  <a:latin typeface="Times New Roman" panose="02020603050405020304" pitchFamily="18" charset="0"/>
                </a:rPr>
                <a:t>2</a:t>
              </a:r>
              <a:r>
                <a:rPr lang="en-US" i="1" dirty="0" smtClean="0">
                  <a:latin typeface="Times New Roman" panose="02020603050405020304" pitchFamily="18" charset="0"/>
                </a:rPr>
                <a:t>b</a:t>
              </a:r>
              <a:r>
                <a:rPr lang="en-US" baseline="-25000" dirty="0" smtClean="0">
                  <a:latin typeface="Times New Roman" panose="02020603050405020304" pitchFamily="18" charset="0"/>
                </a:rPr>
                <a:t>3</a:t>
              </a:r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18356" y="3949083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</a:rPr>
                <a:t>a</a:t>
              </a:r>
              <a:r>
                <a:rPr lang="en-US" baseline="-25000" dirty="0" smtClean="0">
                  <a:latin typeface="Times New Roman" panose="02020603050405020304" pitchFamily="18" charset="0"/>
                </a:rPr>
                <a:t>4</a:t>
              </a:r>
              <a:r>
                <a:rPr lang="en-US" i="1" dirty="0" smtClean="0">
                  <a:latin typeface="Times New Roman" panose="02020603050405020304" pitchFamily="18" charset="0"/>
                </a:rPr>
                <a:t>b</a:t>
              </a:r>
              <a:r>
                <a:rPr lang="en-US" baseline="-25000" dirty="0" smtClean="0">
                  <a:latin typeface="Times New Roman" panose="02020603050405020304" pitchFamily="18" charset="0"/>
                </a:rPr>
                <a:t>3</a:t>
              </a:r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02813" y="3949083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</a:rPr>
                <a:t>a</a:t>
              </a:r>
              <a:r>
                <a:rPr lang="en-US" baseline="-25000" dirty="0" smtClean="0">
                  <a:latin typeface="Times New Roman" panose="02020603050405020304" pitchFamily="18" charset="0"/>
                </a:rPr>
                <a:t>5</a:t>
              </a:r>
              <a:r>
                <a:rPr lang="en-US" i="1" dirty="0" smtClean="0">
                  <a:latin typeface="Times New Roman" panose="02020603050405020304" pitchFamily="18" charset="0"/>
                </a:rPr>
                <a:t>b</a:t>
              </a:r>
              <a:r>
                <a:rPr lang="en-US" baseline="-25000" dirty="0" smtClean="0">
                  <a:latin typeface="Times New Roman" panose="02020603050405020304" pitchFamily="18" charset="0"/>
                </a:rPr>
                <a:t>3</a:t>
              </a:r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426321" y="3187083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</a:rPr>
                <a:t>a</a:t>
              </a:r>
              <a:r>
                <a:rPr lang="en-US" baseline="-25000" dirty="0" smtClean="0">
                  <a:latin typeface="Times New Roman" panose="02020603050405020304" pitchFamily="18" charset="0"/>
                </a:rPr>
                <a:t>1</a:t>
              </a:r>
              <a:r>
                <a:rPr lang="en-US" i="1" dirty="0" smtClean="0">
                  <a:latin typeface="Times New Roman" panose="02020603050405020304" pitchFamily="18" charset="0"/>
                </a:rPr>
                <a:t>b</a:t>
              </a:r>
              <a:r>
                <a:rPr lang="en-US" baseline="-25000" dirty="0" smtClean="0">
                  <a:latin typeface="Times New Roman" panose="02020603050405020304" pitchFamily="18" charset="0"/>
                </a:rPr>
                <a:t>4</a:t>
              </a:r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38100" y="3187083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</a:rPr>
                <a:t>a</a:t>
              </a:r>
              <a:r>
                <a:rPr lang="en-US" baseline="-25000" dirty="0" smtClean="0">
                  <a:latin typeface="Times New Roman" panose="02020603050405020304" pitchFamily="18" charset="0"/>
                </a:rPr>
                <a:t>3</a:t>
              </a:r>
              <a:r>
                <a:rPr lang="en-US" i="1" dirty="0" smtClean="0">
                  <a:latin typeface="Times New Roman" panose="02020603050405020304" pitchFamily="18" charset="0"/>
                </a:rPr>
                <a:t>b</a:t>
              </a:r>
              <a:r>
                <a:rPr lang="en-US" baseline="-25000" dirty="0" smtClean="0">
                  <a:latin typeface="Times New Roman" panose="02020603050405020304" pitchFamily="18" charset="0"/>
                </a:rPr>
                <a:t>4</a:t>
              </a:r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76600" y="3187083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</a:rPr>
                <a:t>a</a:t>
              </a:r>
              <a:r>
                <a:rPr lang="en-US" baseline="-25000" dirty="0" smtClean="0">
                  <a:latin typeface="Times New Roman" panose="02020603050405020304" pitchFamily="18" charset="0"/>
                </a:rPr>
                <a:t>2</a:t>
              </a:r>
              <a:r>
                <a:rPr lang="en-US" i="1" dirty="0" smtClean="0">
                  <a:latin typeface="Times New Roman" panose="02020603050405020304" pitchFamily="18" charset="0"/>
                </a:rPr>
                <a:t>b</a:t>
              </a:r>
              <a:r>
                <a:rPr lang="en-US" baseline="-25000" dirty="0" smtClean="0">
                  <a:latin typeface="Times New Roman" panose="02020603050405020304" pitchFamily="18" charset="0"/>
                </a:rPr>
                <a:t>4</a:t>
              </a:r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18356" y="3187083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</a:rPr>
                <a:t>a</a:t>
              </a:r>
              <a:r>
                <a:rPr lang="en-US" baseline="-25000" dirty="0" smtClean="0">
                  <a:latin typeface="Times New Roman" panose="02020603050405020304" pitchFamily="18" charset="0"/>
                </a:rPr>
                <a:t>4</a:t>
              </a:r>
              <a:r>
                <a:rPr lang="en-US" i="1" dirty="0" smtClean="0">
                  <a:latin typeface="Times New Roman" panose="02020603050405020304" pitchFamily="18" charset="0"/>
                </a:rPr>
                <a:t>b</a:t>
              </a:r>
              <a:r>
                <a:rPr lang="en-US" baseline="-25000" dirty="0" smtClean="0">
                  <a:latin typeface="Times New Roman" panose="02020603050405020304" pitchFamily="18" charset="0"/>
                </a:rPr>
                <a:t>4</a:t>
              </a:r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02813" y="3187083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</a:rPr>
                <a:t>a</a:t>
              </a:r>
              <a:r>
                <a:rPr lang="en-US" baseline="-25000" dirty="0" smtClean="0">
                  <a:latin typeface="Times New Roman" panose="02020603050405020304" pitchFamily="18" charset="0"/>
                </a:rPr>
                <a:t>5</a:t>
              </a:r>
              <a:r>
                <a:rPr lang="en-US" i="1" dirty="0" smtClean="0">
                  <a:latin typeface="Times New Roman" panose="02020603050405020304" pitchFamily="18" charset="0"/>
                </a:rPr>
                <a:t>b</a:t>
              </a:r>
              <a:r>
                <a:rPr lang="en-US" baseline="-25000" dirty="0" smtClean="0">
                  <a:latin typeface="Times New Roman" panose="02020603050405020304" pitchFamily="18" charset="0"/>
                </a:rPr>
                <a:t>4</a:t>
              </a:r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26321" y="2348883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</a:rPr>
                <a:t>a</a:t>
              </a:r>
              <a:r>
                <a:rPr lang="en-US" baseline="-25000" dirty="0" smtClean="0">
                  <a:latin typeface="Times New Roman" panose="02020603050405020304" pitchFamily="18" charset="0"/>
                </a:rPr>
                <a:t>1</a:t>
              </a:r>
              <a:r>
                <a:rPr lang="en-US" i="1" dirty="0" smtClean="0">
                  <a:latin typeface="Times New Roman" panose="02020603050405020304" pitchFamily="18" charset="0"/>
                </a:rPr>
                <a:t>b</a:t>
              </a:r>
              <a:r>
                <a:rPr lang="en-US" baseline="-25000" dirty="0" smtClean="0">
                  <a:latin typeface="Times New Roman" panose="02020603050405020304" pitchFamily="18" charset="0"/>
                </a:rPr>
                <a:t>5</a:t>
              </a:r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038100" y="2348883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</a:rPr>
                <a:t>a</a:t>
              </a:r>
              <a:r>
                <a:rPr lang="en-US" baseline="-25000" dirty="0" smtClean="0">
                  <a:latin typeface="Times New Roman" panose="02020603050405020304" pitchFamily="18" charset="0"/>
                </a:rPr>
                <a:t>3</a:t>
              </a:r>
              <a:r>
                <a:rPr lang="en-US" i="1" dirty="0" smtClean="0">
                  <a:latin typeface="Times New Roman" panose="02020603050405020304" pitchFamily="18" charset="0"/>
                </a:rPr>
                <a:t>b</a:t>
              </a:r>
              <a:r>
                <a:rPr lang="en-US" baseline="-25000" dirty="0" smtClean="0">
                  <a:latin typeface="Times New Roman" panose="02020603050405020304" pitchFamily="18" charset="0"/>
                </a:rPr>
                <a:t>5</a:t>
              </a:r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276600" y="2348883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</a:rPr>
                <a:t>a</a:t>
              </a:r>
              <a:r>
                <a:rPr lang="en-US" baseline="-25000" dirty="0" smtClean="0">
                  <a:latin typeface="Times New Roman" panose="02020603050405020304" pitchFamily="18" charset="0"/>
                </a:rPr>
                <a:t>2</a:t>
              </a:r>
              <a:r>
                <a:rPr lang="en-US" i="1" dirty="0" smtClean="0">
                  <a:latin typeface="Times New Roman" panose="02020603050405020304" pitchFamily="18" charset="0"/>
                </a:rPr>
                <a:t>b</a:t>
              </a:r>
              <a:r>
                <a:rPr lang="en-US" baseline="-25000" dirty="0" smtClean="0">
                  <a:latin typeface="Times New Roman" panose="02020603050405020304" pitchFamily="18" charset="0"/>
                </a:rPr>
                <a:t>5</a:t>
              </a:r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818356" y="2348883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</a:rPr>
                <a:t>a</a:t>
              </a:r>
              <a:r>
                <a:rPr lang="en-US" baseline="-25000" dirty="0" smtClean="0">
                  <a:latin typeface="Times New Roman" panose="02020603050405020304" pitchFamily="18" charset="0"/>
                </a:rPr>
                <a:t>4</a:t>
              </a:r>
              <a:r>
                <a:rPr lang="en-US" i="1" dirty="0" smtClean="0">
                  <a:latin typeface="Times New Roman" panose="02020603050405020304" pitchFamily="18" charset="0"/>
                </a:rPr>
                <a:t>b</a:t>
              </a:r>
              <a:r>
                <a:rPr lang="en-US" baseline="-25000" dirty="0" smtClean="0">
                  <a:latin typeface="Times New Roman" panose="02020603050405020304" pitchFamily="18" charset="0"/>
                </a:rPr>
                <a:t>5</a:t>
              </a:r>
              <a:endParaRPr 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02813" y="2348883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</a:rPr>
                <a:t>a</a:t>
              </a:r>
              <a:r>
                <a:rPr lang="en-US" baseline="-25000" dirty="0" smtClean="0">
                  <a:latin typeface="Times New Roman" panose="02020603050405020304" pitchFamily="18" charset="0"/>
                </a:rPr>
                <a:t>5</a:t>
              </a:r>
              <a:r>
                <a:rPr lang="en-US" i="1" dirty="0" smtClean="0">
                  <a:latin typeface="Times New Roman" panose="02020603050405020304" pitchFamily="18" charset="0"/>
                </a:rPr>
                <a:t>b</a:t>
              </a:r>
              <a:r>
                <a:rPr lang="en-US" baseline="-25000" dirty="0" smtClean="0">
                  <a:latin typeface="Times New Roman" panose="02020603050405020304" pitchFamily="18" charset="0"/>
                </a:rPr>
                <a:t>5</a:t>
              </a:r>
              <a:endParaRPr 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2209800" y="2189912"/>
              <a:ext cx="3677706" cy="3601288"/>
            </a:xfrm>
            <a:prstGeom prst="line">
              <a:avLst/>
            </a:prstGeom>
            <a:ln w="317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3276600" y="4572000"/>
              <a:ext cx="569387" cy="1524000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020369" y="3810000"/>
              <a:ext cx="569387" cy="2362200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759913" y="3048000"/>
              <a:ext cx="650288" cy="3156010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539668" y="2189912"/>
              <a:ext cx="650288" cy="4037030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5400000">
              <a:off x="3561056" y="920689"/>
              <a:ext cx="650288" cy="3200400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3180056" y="2113255"/>
              <a:ext cx="650288" cy="2438400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 rot="5400000">
              <a:off x="2742962" y="3276362"/>
              <a:ext cx="650288" cy="1636187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 rot="5400000">
              <a:off x="2373916" y="4559808"/>
              <a:ext cx="650288" cy="593295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 rot="5400000">
              <a:off x="2441370" y="5396528"/>
              <a:ext cx="650288" cy="593295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6433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Thron, Christopher P</dc:creator>
  <cp:lastModifiedBy>Thron, Christopher P</cp:lastModifiedBy>
  <cp:revision>2</cp:revision>
  <dcterms:created xsi:type="dcterms:W3CDTF">2016-02-12T04:55:59Z</dcterms:created>
  <dcterms:modified xsi:type="dcterms:W3CDTF">2016-02-12T05:12:39Z</dcterms:modified>
</cp:coreProperties>
</file>