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1074" y="2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2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19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6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10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25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6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7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5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8330E-9FC5-496D-88BD-B17BB0077CDE}" type="datetimeFigureOut">
              <a:rPr lang="fr-FR" smtClean="0"/>
              <a:t>17/02/2016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28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1808" y="3861048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7282" y="3007000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7914" y="3857060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7282" y="3012304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7914" y="3023108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7330" y="3854711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7914" y="2132856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20311" y="4705048"/>
            <a:ext cx="23117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07688" y="2420888"/>
            <a:ext cx="2575" cy="2302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1816" y="466652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(0,0)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42946" y="469575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(2,0)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5254" y="386104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(1,1)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2898" y="384246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(2,1)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5254" y="46740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(1,0)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7952" y="297518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(2,2)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450912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</a:rPr>
              <a:t> values</a:t>
            </a:r>
            <a:endParaRPr lang="fr-FR" i="1" dirty="0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9672" y="327569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</a:rPr>
              <a:t> values</a:t>
            </a:r>
            <a:endParaRPr lang="fr-FR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2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</dc:creator>
  <cp:lastModifiedBy>Thron, Christopher P</cp:lastModifiedBy>
  <cp:revision>3</cp:revision>
  <dcterms:created xsi:type="dcterms:W3CDTF">2013-11-27T04:07:36Z</dcterms:created>
  <dcterms:modified xsi:type="dcterms:W3CDTF">2016-02-17T23:46:30Z</dcterms:modified>
</cp:coreProperties>
</file>