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2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5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9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4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4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6CDD2-04D0-4B62-A1E6-69E620E0BFB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F95B-BCBD-4F9B-AD38-A8E0D58D1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7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 </a:t>
            </a:r>
            <a:r>
              <a:rPr lang="en-US" dirty="0" err="1" smtClean="0"/>
              <a:t>not_a_picture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026" name="Picture 2" descr="C:\Users\30268\Desktop\gclm_pathw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391150" cy="271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38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 not_a_picture </vt:lpstr>
    </vt:vector>
  </TitlesOfParts>
  <Company>UNT 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 not_a_picture </dc:title>
  <dc:creator>30268</dc:creator>
  <cp:lastModifiedBy>30268</cp:lastModifiedBy>
  <cp:revision>1</cp:revision>
  <dcterms:created xsi:type="dcterms:W3CDTF">2018-03-23T20:37:39Z</dcterms:created>
  <dcterms:modified xsi:type="dcterms:W3CDTF">2018-03-23T20:38:33Z</dcterms:modified>
</cp:coreProperties>
</file>