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dfe523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dfe523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dfe5238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dfe5238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dfe523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dfe523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b08341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b08341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ab08341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ab08341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ab08341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ab08341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ab08341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ab08341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</a:t>
            </a:r>
            <a:r>
              <a:rPr lang="en"/>
              <a:t> the Price Gap at Big Mountain Resort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Thompson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00" y="1029300"/>
            <a:ext cx="70616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Resort </a:t>
            </a:r>
            <a:r>
              <a:rPr lang="en"/>
              <a:t>current</a:t>
            </a:r>
            <a:r>
              <a:rPr lang="en"/>
              <a:t> t ticket price is </a:t>
            </a:r>
            <a:r>
              <a:rPr b="1" lang="en"/>
              <a:t>$81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Resort Management </a:t>
            </a:r>
            <a:r>
              <a:rPr lang="en"/>
              <a:t>suspects</a:t>
            </a:r>
            <a:r>
              <a:rPr lang="en"/>
              <a:t> pricing might not fully reflect market value based on facilities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Objective:</a:t>
            </a:r>
            <a:r>
              <a:rPr lang="en"/>
              <a:t> Use data driven insight to </a:t>
            </a:r>
            <a:r>
              <a:rPr lang="en"/>
              <a:t>determine</a:t>
            </a:r>
            <a:r>
              <a:rPr lang="en"/>
              <a:t> if ticket price can be adjusted to better match market position and customer expectation.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054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</a:t>
            </a:r>
            <a:r>
              <a:rPr lang="en"/>
              <a:t>suggest</a:t>
            </a:r>
            <a:r>
              <a:rPr lang="en"/>
              <a:t> that Big Mountains facilities support a ticket price of $99.88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Recommendation: </a:t>
            </a:r>
            <a:r>
              <a:rPr lang="en"/>
              <a:t>Incrementally</a:t>
            </a:r>
            <a:r>
              <a:rPr lang="en"/>
              <a:t> raise prices to capture more revenue while ensuring alignment with willing to improve facilities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 2: Increasing Vertical drop and adding a chair lift would increase revenue potential.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02" y="2453025"/>
            <a:ext cx="4560099" cy="2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1: Impact of Closing Runs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63025" y="123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2-3 runs reducess ticket price only slightly (By less than $1), but closing 6 or more runs lowers the supported ticket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Recommendation</a:t>
            </a:r>
            <a:r>
              <a:rPr lang="en"/>
              <a:t>: Close 3 runs to save cost without a significant impact on revenue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25" y="2350050"/>
            <a:ext cx="5336200" cy="2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2: Increasing Vertical Drop and Adding a Chair Lift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615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the vertical drop by 150 feet and adding a chair lift would increase ticket prices by $1.99, with a potential revenue increase of $3.47 million for the season.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</a:t>
            </a:r>
            <a:r>
              <a:rPr lang="en"/>
              <a:t>: Proceed with this option as it provides the highest revenue potential.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825" y="2503725"/>
            <a:ext cx="4250001" cy="22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3: Adding Snowmaking Coverage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2 acres of snowmaking in addition to Scenario 2 does not significantly increase the ticket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Recommendation: Prioritize vertical drop and chair lift expansion over snowmaking.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00" y="2466100"/>
            <a:ext cx="4381351" cy="22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014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Resort can support a higher ticket price of $99.88 based on its facilities.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 2 (vertical drop and chair lift expansion) offers the best potential for further increasing the ticket price by $1.99, translating into significant revenue gains.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Management should consider incremental pricing changes, closing non-essential runs, and capital investments in key infrastructure to drive future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