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1"/>
  </p:normalViewPr>
  <p:slideViewPr>
    <p:cSldViewPr snapToGrid="0">
      <p:cViewPr varScale="1">
        <p:scale>
          <a:sx n="97" d="100"/>
          <a:sy n="97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0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CB82704-1FD9-E646-B8CB-31CD6D17877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2D6D9A8-C1A3-6E4E-89A0-CC48D193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2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2A7199-E470-A666-CC27-915B0F511057}"/>
              </a:ext>
            </a:extLst>
          </p:cNvPr>
          <p:cNvSpPr/>
          <p:nvPr/>
        </p:nvSpPr>
        <p:spPr>
          <a:xfrm>
            <a:off x="2839278" y="1457738"/>
            <a:ext cx="6513444" cy="24748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com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783E4A-69EC-6A87-5262-081EA3CD3D77}"/>
              </a:ext>
            </a:extLst>
          </p:cNvPr>
          <p:cNvSpPr/>
          <p:nvPr/>
        </p:nvSpPr>
        <p:spPr>
          <a:xfrm>
            <a:off x="2471530" y="4518992"/>
            <a:ext cx="7248940" cy="43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629D26-2875-B45C-F894-89260A5D933B}"/>
              </a:ext>
            </a:extLst>
          </p:cNvPr>
          <p:cNvSpPr/>
          <p:nvPr/>
        </p:nvSpPr>
        <p:spPr>
          <a:xfrm rot="5400000">
            <a:off x="2490580" y="2598255"/>
            <a:ext cx="3407466" cy="43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907829B-DC53-DC75-668D-9A63A4770570}"/>
              </a:ext>
            </a:extLst>
          </p:cNvPr>
          <p:cNvSpPr/>
          <p:nvPr/>
        </p:nvSpPr>
        <p:spPr>
          <a:xfrm rot="5400000">
            <a:off x="6293956" y="2598255"/>
            <a:ext cx="3407466" cy="43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AAD5C83-96B7-5084-4BA5-74AD0F459407}"/>
              </a:ext>
            </a:extLst>
          </p:cNvPr>
          <p:cNvSpPr/>
          <p:nvPr/>
        </p:nvSpPr>
        <p:spPr>
          <a:xfrm rot="5400000">
            <a:off x="3003273" y="5267742"/>
            <a:ext cx="1063490" cy="43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B65DF8-E95D-6936-838E-3D740AA01960}"/>
              </a:ext>
            </a:extLst>
          </p:cNvPr>
          <p:cNvSpPr/>
          <p:nvPr/>
        </p:nvSpPr>
        <p:spPr>
          <a:xfrm rot="5400000">
            <a:off x="8125239" y="5267741"/>
            <a:ext cx="1063490" cy="434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0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Shuocheng Jiang</dc:creator>
  <cp:lastModifiedBy>Shuocheng Jiang</cp:lastModifiedBy>
  <cp:revision>2</cp:revision>
  <dcterms:created xsi:type="dcterms:W3CDTF">2025-01-16T03:06:00Z</dcterms:created>
  <dcterms:modified xsi:type="dcterms:W3CDTF">2025-01-16T03:16:38Z</dcterms:modified>
</cp:coreProperties>
</file>