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1" autoAdjust="0"/>
    <p:restoredTop sz="94660"/>
  </p:normalViewPr>
  <p:slideViewPr>
    <p:cSldViewPr>
      <p:cViewPr varScale="1">
        <p:scale>
          <a:sx n="116" d="100"/>
          <a:sy n="116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09AC-ED54-4906-B020-58A090015EE0}" type="datetimeFigureOut">
              <a:rPr lang="en-CA" smtClean="0"/>
              <a:t>25/01/2016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C3FC-DEFB-4A54-9DAB-EAC45DFB68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04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09AC-ED54-4906-B020-58A090015EE0}" type="datetimeFigureOut">
              <a:rPr lang="en-CA" smtClean="0"/>
              <a:t>25/01/2016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C3FC-DEFB-4A54-9DAB-EAC45DFB68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619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09AC-ED54-4906-B020-58A090015EE0}" type="datetimeFigureOut">
              <a:rPr lang="en-CA" smtClean="0"/>
              <a:t>25/01/2016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C3FC-DEFB-4A54-9DAB-EAC45DFB68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493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09AC-ED54-4906-B020-58A090015EE0}" type="datetimeFigureOut">
              <a:rPr lang="en-CA" smtClean="0"/>
              <a:t>25/01/2016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C3FC-DEFB-4A54-9DAB-EAC45DFB68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752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09AC-ED54-4906-B020-58A090015EE0}" type="datetimeFigureOut">
              <a:rPr lang="en-CA" smtClean="0"/>
              <a:t>25/01/2016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C3FC-DEFB-4A54-9DAB-EAC45DFB68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641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09AC-ED54-4906-B020-58A090015EE0}" type="datetimeFigureOut">
              <a:rPr lang="en-CA" smtClean="0"/>
              <a:t>25/01/2016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C3FC-DEFB-4A54-9DAB-EAC45DFB68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55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09AC-ED54-4906-B020-58A090015EE0}" type="datetimeFigureOut">
              <a:rPr lang="en-CA" smtClean="0"/>
              <a:t>25/01/2016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C3FC-DEFB-4A54-9DAB-EAC45DFB68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31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09AC-ED54-4906-B020-58A090015EE0}" type="datetimeFigureOut">
              <a:rPr lang="en-CA" smtClean="0"/>
              <a:t>25/01/2016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C3FC-DEFB-4A54-9DAB-EAC45DFB68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940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09AC-ED54-4906-B020-58A090015EE0}" type="datetimeFigureOut">
              <a:rPr lang="en-CA" smtClean="0"/>
              <a:t>25/01/2016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C3FC-DEFB-4A54-9DAB-EAC45DFB68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579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09AC-ED54-4906-B020-58A090015EE0}" type="datetimeFigureOut">
              <a:rPr lang="en-CA" smtClean="0"/>
              <a:t>25/01/2016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C3FC-DEFB-4A54-9DAB-EAC45DFB68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23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09AC-ED54-4906-B020-58A090015EE0}" type="datetimeFigureOut">
              <a:rPr lang="en-CA" smtClean="0"/>
              <a:t>25/01/2016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C3FC-DEFB-4A54-9DAB-EAC45DFB68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880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09AC-ED54-4906-B020-58A090015EE0}" type="datetimeFigureOut">
              <a:rPr lang="en-CA" smtClean="0"/>
              <a:t>25/01/2016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0C3FC-DEFB-4A54-9DAB-EAC45DFB68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920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4759"/>
            <a:ext cx="7772400" cy="1470025"/>
          </a:xfrm>
        </p:spPr>
        <p:txBody>
          <a:bodyPr/>
          <a:lstStyle/>
          <a:p>
            <a:r>
              <a:rPr lang="en-CA" dirty="0" smtClean="0"/>
              <a:t>ENDLESS RUNNER TITLE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899592" y="3532287"/>
            <a:ext cx="22322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Main Menu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3856143" y="5125885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Play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3943913" y="3294742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Settings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3845773" y="2270592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Credits</a:t>
            </a:r>
          </a:p>
        </p:txBody>
      </p:sp>
      <p:cxnSp>
        <p:nvCxnSpPr>
          <p:cNvPr id="10" name="Straight Arrow Connector 9"/>
          <p:cNvCxnSpPr>
            <a:endCxn id="5" idx="1"/>
          </p:cNvCxnSpPr>
          <p:nvPr/>
        </p:nvCxnSpPr>
        <p:spPr>
          <a:xfrm>
            <a:off x="3131840" y="4432387"/>
            <a:ext cx="724303" cy="981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9592" y="2060051"/>
            <a:ext cx="1800200" cy="997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Splash Screen</a:t>
            </a:r>
          </a:p>
        </p:txBody>
      </p:sp>
      <p:cxnSp>
        <p:nvCxnSpPr>
          <p:cNvPr id="25" name="Straight Arrow Connector 24"/>
          <p:cNvCxnSpPr>
            <a:stCxn id="23" idx="4"/>
            <a:endCxn id="4" idx="0"/>
          </p:cNvCxnSpPr>
          <p:nvPr/>
        </p:nvCxnSpPr>
        <p:spPr>
          <a:xfrm>
            <a:off x="1799692" y="3057198"/>
            <a:ext cx="216024" cy="475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982552" y="4144355"/>
            <a:ext cx="1794929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Pause Menu</a:t>
            </a:r>
            <a:endParaRPr lang="en-CA" dirty="0"/>
          </a:p>
        </p:txBody>
      </p:sp>
      <p:sp>
        <p:nvSpPr>
          <p:cNvPr id="52" name="Rectangle 51"/>
          <p:cNvSpPr/>
          <p:nvPr/>
        </p:nvSpPr>
        <p:spPr>
          <a:xfrm>
            <a:off x="6710957" y="5022571"/>
            <a:ext cx="1650913" cy="782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Game Over</a:t>
            </a:r>
          </a:p>
        </p:txBody>
      </p:sp>
      <p:cxnSp>
        <p:nvCxnSpPr>
          <p:cNvPr id="81" name="Straight Arrow Connector 80"/>
          <p:cNvCxnSpPr>
            <a:stCxn id="5" idx="3"/>
            <a:endCxn id="52" idx="1"/>
          </p:cNvCxnSpPr>
          <p:nvPr/>
        </p:nvCxnSpPr>
        <p:spPr>
          <a:xfrm>
            <a:off x="5728351" y="5413917"/>
            <a:ext cx="98260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52" idx="2"/>
            <a:endCxn id="4" idx="2"/>
          </p:cNvCxnSpPr>
          <p:nvPr/>
        </p:nvCxnSpPr>
        <p:spPr>
          <a:xfrm rot="5400000" flipH="1">
            <a:off x="4251645" y="2520494"/>
            <a:ext cx="1048840" cy="5520698"/>
          </a:xfrm>
          <a:prstGeom prst="bentConnector3">
            <a:avLst>
              <a:gd name="adj1" fmla="val -217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52" idx="0"/>
            <a:endCxn id="8" idx="3"/>
          </p:cNvCxnSpPr>
          <p:nvPr/>
        </p:nvCxnSpPr>
        <p:spPr>
          <a:xfrm rot="16200000" flipV="1">
            <a:off x="5395225" y="2881381"/>
            <a:ext cx="2463947" cy="18184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27" idx="0"/>
            <a:endCxn id="7" idx="2"/>
          </p:cNvCxnSpPr>
          <p:nvPr/>
        </p:nvCxnSpPr>
        <p:spPr>
          <a:xfrm flipV="1">
            <a:off x="4880017" y="3870806"/>
            <a:ext cx="0" cy="273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3131841" y="2846656"/>
            <a:ext cx="713932" cy="6856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" idx="1"/>
          </p:cNvCxnSpPr>
          <p:nvPr/>
        </p:nvCxnSpPr>
        <p:spPr>
          <a:xfrm flipH="1">
            <a:off x="3131841" y="3582774"/>
            <a:ext cx="812072" cy="3909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27" idx="1"/>
            <a:endCxn id="4" idx="3"/>
          </p:cNvCxnSpPr>
          <p:nvPr/>
        </p:nvCxnSpPr>
        <p:spPr>
          <a:xfrm flipH="1" flipV="1">
            <a:off x="3131840" y="4144355"/>
            <a:ext cx="8507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27" idx="2"/>
            <a:endCxn id="5" idx="0"/>
          </p:cNvCxnSpPr>
          <p:nvPr/>
        </p:nvCxnSpPr>
        <p:spPr>
          <a:xfrm flipH="1">
            <a:off x="4792247" y="4720419"/>
            <a:ext cx="87770" cy="4054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5076056" y="3870806"/>
            <a:ext cx="0" cy="273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54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Splash Screen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 rot="5400000">
            <a:off x="2591781" y="404664"/>
            <a:ext cx="3744416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1727685" y="1268760"/>
            <a:ext cx="5472608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Splash Screen,</a:t>
            </a:r>
          </a:p>
          <a:p>
            <a:pPr algn="ctr"/>
            <a:r>
              <a:rPr lang="en-CA" dirty="0" smtClean="0"/>
              <a:t>Click anywhere to skip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1331640" y="5836096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Interactive Button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7742" y="593946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Non-interactive </a:t>
            </a:r>
            <a:r>
              <a:rPr lang="en-CA" dirty="0" smtClean="0"/>
              <a:t>object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63888" y="5013176"/>
            <a:ext cx="223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/>
              <a:t>Object Key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358984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Noah\Desktop\T163\SpaceDodge\Screenshots\SpaceDodge 1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5" y="1268760"/>
            <a:ext cx="5472608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Main Menu </a:t>
            </a:r>
            <a:r>
              <a:rPr lang="en-CA" dirty="0" err="1" smtClean="0"/>
              <a:t>mockup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833438" y="1344581"/>
            <a:ext cx="3384376" cy="510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Play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2823068" y="1927202"/>
            <a:ext cx="33843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Settings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2833438" y="2482672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Credits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4525627" y="2503266"/>
            <a:ext cx="168181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Quit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 rot="5400000">
            <a:off x="2591781" y="404664"/>
            <a:ext cx="3744416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1907704" y="4365104"/>
            <a:ext cx="2260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Animated Background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31640" y="5836096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Interactive Button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7742" y="593946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Non-interactive </a:t>
            </a:r>
            <a:r>
              <a:rPr lang="en-CA" dirty="0" smtClean="0"/>
              <a:t>object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63888" y="5013176"/>
            <a:ext cx="223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/>
              <a:t>Object Key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2404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Credits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 rot="5400000">
            <a:off x="2591781" y="404664"/>
            <a:ext cx="3744416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727685" y="1268760"/>
            <a:ext cx="5472608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Credits roll,</a:t>
            </a:r>
          </a:p>
          <a:p>
            <a:pPr algn="ctr"/>
            <a:r>
              <a:rPr lang="en-CA" dirty="0" smtClean="0"/>
              <a:t>Click anywhere to go to main menu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331640" y="5836096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Interactive Button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7742" y="593946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Non-interactive </a:t>
            </a:r>
            <a:r>
              <a:rPr lang="en-CA" dirty="0" smtClean="0"/>
              <a:t>object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63888" y="5013176"/>
            <a:ext cx="223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/>
              <a:t>Object Key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181681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1268760"/>
            <a:ext cx="5472609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Play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 rot="5400000">
            <a:off x="2591781" y="404664"/>
            <a:ext cx="3744416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5717451" y="1308958"/>
            <a:ext cx="148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Score counter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63688" y="1308958"/>
            <a:ext cx="936104" cy="26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Pause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1331640" y="5836096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Interactive Button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7742" y="5939462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Non-interactive </a:t>
            </a:r>
            <a:r>
              <a:rPr lang="en-CA" dirty="0" smtClean="0"/>
              <a:t>object</a:t>
            </a:r>
          </a:p>
          <a:p>
            <a:r>
              <a:rPr lang="en-CA" sz="1400" dirty="0" smtClean="0"/>
              <a:t>(white on black background)</a:t>
            </a:r>
            <a:endParaRPr lang="en-CA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563888" y="5013176"/>
            <a:ext cx="223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/>
              <a:t>Object Key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704488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Settings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 rot="5400000">
            <a:off x="2591781" y="404664"/>
            <a:ext cx="3744416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835696" y="1340768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Return</a:t>
            </a:r>
          </a:p>
        </p:txBody>
      </p:sp>
      <p:sp>
        <p:nvSpPr>
          <p:cNvPr id="6" name="Rectangle 5"/>
          <p:cNvSpPr/>
          <p:nvPr/>
        </p:nvSpPr>
        <p:spPr>
          <a:xfrm>
            <a:off x="2725382" y="2420888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Controls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6016" y="248825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Current Setting</a:t>
            </a:r>
            <a:endParaRPr lang="en-CA" dirty="0"/>
          </a:p>
        </p:txBody>
      </p:sp>
      <p:sp>
        <p:nvSpPr>
          <p:cNvPr id="8" name="Left-Right Arrow 7"/>
          <p:cNvSpPr/>
          <p:nvPr/>
        </p:nvSpPr>
        <p:spPr>
          <a:xfrm>
            <a:off x="2843809" y="3537012"/>
            <a:ext cx="3240360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BGM</a:t>
            </a:r>
            <a:endParaRPr lang="en-CA" dirty="0"/>
          </a:p>
        </p:txBody>
      </p:sp>
      <p:sp>
        <p:nvSpPr>
          <p:cNvPr id="9" name="Left-Right Arrow 8"/>
          <p:cNvSpPr/>
          <p:nvPr/>
        </p:nvSpPr>
        <p:spPr>
          <a:xfrm>
            <a:off x="2843809" y="4293096"/>
            <a:ext cx="3240360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Sound Effects</a:t>
            </a:r>
            <a:endParaRPr lang="en-CA" dirty="0"/>
          </a:p>
        </p:txBody>
      </p:sp>
      <p:sp>
        <p:nvSpPr>
          <p:cNvPr id="13" name="Rectangle 12"/>
          <p:cNvSpPr/>
          <p:nvPr/>
        </p:nvSpPr>
        <p:spPr>
          <a:xfrm>
            <a:off x="90669" y="5908104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Interactive Button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43809" y="604089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Non-interactive </a:t>
            </a:r>
            <a:r>
              <a:rPr lang="en-CA" dirty="0" smtClean="0"/>
              <a:t>object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46672" y="5085184"/>
            <a:ext cx="223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/>
              <a:t>Object Key</a:t>
            </a:r>
            <a:endParaRPr lang="en-CA" sz="2800" b="1" dirty="0"/>
          </a:p>
        </p:txBody>
      </p:sp>
      <p:sp>
        <p:nvSpPr>
          <p:cNvPr id="16" name="Left-Right Arrow 15"/>
          <p:cNvSpPr/>
          <p:nvPr/>
        </p:nvSpPr>
        <p:spPr>
          <a:xfrm>
            <a:off x="5580113" y="6117553"/>
            <a:ext cx="3240360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Slider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539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Noah\Desktop\T163\SpaceDodge\Screenshots\SpaceDodge 1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5" y="1268760"/>
            <a:ext cx="5472608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Pause Menu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 rot="5400000">
            <a:off x="2591781" y="404664"/>
            <a:ext cx="3744416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2915816" y="1988840"/>
            <a:ext cx="309634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Return to Game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4499992" y="3212976"/>
            <a:ext cx="1512168" cy="51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Quit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2915816" y="3212976"/>
            <a:ext cx="1512168" cy="51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Settings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2771800" y="4539211"/>
            <a:ext cx="337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Game freeze frame </a:t>
            </a:r>
            <a:r>
              <a:rPr lang="en-CA" dirty="0" smtClean="0"/>
              <a:t>in Background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1331640" y="5836096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Interactive Button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7742" y="593946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Non-interactive </a:t>
            </a:r>
            <a:r>
              <a:rPr lang="en-CA" dirty="0" smtClean="0"/>
              <a:t>object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63888" y="5013176"/>
            <a:ext cx="223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/>
              <a:t>Object Key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374892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Game Over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 rot="5400000">
            <a:off x="2591781" y="404664"/>
            <a:ext cx="3744416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727685" y="1268760"/>
            <a:ext cx="5472608" cy="37444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/>
              <a:t>GAME OVER</a:t>
            </a:r>
            <a:endParaRPr lang="en-CA" sz="4800" dirty="0"/>
          </a:p>
        </p:txBody>
      </p:sp>
      <p:sp>
        <p:nvSpPr>
          <p:cNvPr id="6" name="Rectangle 5"/>
          <p:cNvSpPr/>
          <p:nvPr/>
        </p:nvSpPr>
        <p:spPr>
          <a:xfrm>
            <a:off x="2915816" y="4085456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Play Again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4932040" y="4085456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Main Menu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3455876" y="1340768"/>
            <a:ext cx="22682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Credits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1331640" y="5836096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Interactive Button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7742" y="593946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Non-interactive </a:t>
            </a:r>
            <a:r>
              <a:rPr lang="en-CA" dirty="0" smtClean="0"/>
              <a:t>object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63888" y="5013176"/>
            <a:ext cx="223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/>
              <a:t>Object Key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2455186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125</Words>
  <Application>Microsoft Office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ENDLESS RUNNER TITLE</vt:lpstr>
      <vt:lpstr>Splash Screen</vt:lpstr>
      <vt:lpstr>Main Menu mockup</vt:lpstr>
      <vt:lpstr>Credits</vt:lpstr>
      <vt:lpstr>Play</vt:lpstr>
      <vt:lpstr>Settings</vt:lpstr>
      <vt:lpstr>Pause Menu</vt:lpstr>
      <vt:lpstr>Game Over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ENDLESS RUNNER TITLE</dc:title>
  <dc:creator>Noah</dc:creator>
  <cp:lastModifiedBy>Noah</cp:lastModifiedBy>
  <cp:revision>19</cp:revision>
  <dcterms:created xsi:type="dcterms:W3CDTF">2016-01-25T17:35:58Z</dcterms:created>
  <dcterms:modified xsi:type="dcterms:W3CDTF">2016-01-25T23:32:56Z</dcterms:modified>
</cp:coreProperties>
</file>