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Kelsey Dorn</a:t>
            </a:r>
          </a:p>
          <a:p>
            <a:r>
              <a:rPr lang="en-US" dirty="0" smtClean="0"/>
              <a:t>John Huber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program </a:t>
            </a:r>
          </a:p>
          <a:p>
            <a:r>
              <a:rPr lang="en-US" dirty="0"/>
              <a:t>U</a:t>
            </a:r>
            <a:r>
              <a:rPr lang="en-US" dirty="0" smtClean="0"/>
              <a:t>sers can input </a:t>
            </a:r>
            <a:r>
              <a:rPr lang="en-US" dirty="0"/>
              <a:t>work orders and view past work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Interactions - Student/Admin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Room orders </a:t>
            </a:r>
          </a:p>
          <a:p>
            <a:pPr lvl="1"/>
            <a:r>
              <a:rPr lang="en-US" dirty="0" smtClean="0"/>
              <a:t>floor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Student</a:t>
            </a:r>
            <a:endParaRPr lang="en-US" dirty="0" smtClean="0"/>
          </a:p>
          <a:p>
            <a:pPr lvl="1"/>
            <a:r>
              <a:rPr lang="en-US" dirty="0" smtClean="0"/>
              <a:t>Room orders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08" y="2488908"/>
            <a:ext cx="8243680" cy="3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Interactions -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orders</a:t>
            </a:r>
            <a:endParaRPr lang="en-US" dirty="0" smtClean="0"/>
          </a:p>
          <a:p>
            <a:r>
              <a:rPr lang="en-US" dirty="0" smtClean="0"/>
              <a:t>Update orders</a:t>
            </a:r>
          </a:p>
          <a:p>
            <a:r>
              <a:rPr lang="en-US" dirty="0" smtClean="0"/>
              <a:t>Insert orders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08" y="2488908"/>
            <a:ext cx="8269403" cy="3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official building plans</a:t>
            </a:r>
          </a:p>
          <a:p>
            <a:r>
              <a:rPr lang="en-US" dirty="0" smtClean="0"/>
              <a:t>Submit orders by email</a:t>
            </a:r>
            <a:endParaRPr lang="en-US" dirty="0"/>
          </a:p>
          <a:p>
            <a:r>
              <a:rPr lang="en-US" dirty="0" smtClean="0"/>
              <a:t>Clickable objects</a:t>
            </a:r>
          </a:p>
        </p:txBody>
      </p:sp>
    </p:spTree>
    <p:extLst>
      <p:ext uri="{BB962C8B-B14F-4D97-AF65-F5344CB8AC3E}">
        <p14:creationId xmlns:p14="http://schemas.microsoft.com/office/powerpoint/2010/main" val="307563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Calling data and making it appear</a:t>
            </a:r>
          </a:p>
          <a:p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Creating the database</a:t>
            </a:r>
          </a:p>
          <a:p>
            <a:pPr lvl="1"/>
            <a:r>
              <a:rPr lang="en-US" dirty="0" smtClean="0"/>
              <a:t>PHP pages</a:t>
            </a:r>
          </a:p>
          <a:p>
            <a:pPr lvl="1"/>
            <a:r>
              <a:rPr lang="en-US" dirty="0" smtClean="0"/>
              <a:t>Calling the data</a:t>
            </a:r>
          </a:p>
          <a:p>
            <a:r>
              <a:rPr lang="en-US" dirty="0" smtClean="0"/>
              <a:t>What went wrong</a:t>
            </a:r>
          </a:p>
          <a:p>
            <a:pPr lvl="1"/>
            <a:r>
              <a:rPr lang="en-US" dirty="0" smtClean="0"/>
              <a:t>Graphic intensive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88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Work Orders</vt:lpstr>
      <vt:lpstr>Description</vt:lpstr>
      <vt:lpstr>User Interactions - Student/Admin</vt:lpstr>
      <vt:lpstr>User Interactions - Operations</vt:lpstr>
      <vt:lpstr>Implementation</vt:lpstr>
      <vt:lpstr>Future Improvements</vt:lpstr>
      <vt:lpstr>Postmortem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Orders</dc:title>
  <dc:creator>Kelsey</dc:creator>
  <cp:lastModifiedBy>Kelsey</cp:lastModifiedBy>
  <cp:revision>5</cp:revision>
  <dcterms:created xsi:type="dcterms:W3CDTF">2014-04-14T18:42:52Z</dcterms:created>
  <dcterms:modified xsi:type="dcterms:W3CDTF">2014-05-05T19:09:15Z</dcterms:modified>
</cp:coreProperties>
</file>