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56E1-33D9-48A1-949A-38AC2E4D4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FD092-69CB-47D5-A9A1-0E3A9A54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B6F7-3B6C-4949-AD85-4543436B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378A-1F3D-4F64-8633-047A040B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63D9-6BF2-408C-8C79-6AD069A0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55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4B83-A278-40CF-ACD1-C28D723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0F4B1-9EF1-4A9D-89EF-FE206050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779E-7688-481E-933A-9026B90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C0D0-BC2B-4F96-AE7A-6C7579FB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B1F5-2BBD-407F-AFDB-833E31DF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0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925A8-2A2E-4861-A308-C43551BFE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0EB6-FAD2-4C8A-AD1D-BE998A84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2980-9723-4F13-A86F-8D5A3C61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B8D1-741C-42ED-95D0-A23BC2AC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4379-0991-4715-B6D8-5C63BA3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9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0E8-2DEF-41ED-89CE-BB26E7C8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32AA-E4E0-44AF-92B0-08C37FAF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23D7-916A-4D09-AFA9-217B3DEC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C49C-CE36-461C-8ABF-8C2707ED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324C-DC45-4D39-A7CA-E67F5D15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3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6E87-5D36-430F-A9E0-51719AA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AB71E-1952-40F6-98A6-EC308B37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404A-3DE1-4D36-91AE-8C05C9A4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3677-0FC8-4611-B235-CD017970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042E-3E83-4299-98FA-EFE84916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8C4D-6C44-4BCA-AB94-58BE4F46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B0AB-6BAF-44C1-A31B-5BE51DE68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7532-0068-487F-A001-552CB0A88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526C-F81D-4D8D-9A6A-EED482D4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5233-B8C5-4B83-89D1-57C9517A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92B6-B053-472E-8904-457ABDD3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7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2930-6833-41C4-993B-2484327C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E3EC9-301B-4DDC-8E9F-58EAAE04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4F16-BBF7-4E0F-ABC5-DB64EBA9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DBEB9-7B4E-4707-B7A0-B8B1C52A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426AC-0444-40E4-9EBB-FB2BB5F9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4BD6B-4D09-4DD5-8BBC-561620D3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28917-DBB5-479F-986C-908BB73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DC32F-F896-4F86-9F63-4E0A1EDA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A33A-61EC-42E9-9AA5-B31D0282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C1038-CF7C-468E-BA49-9E9CEC78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67E9-FEE3-46F0-8343-D9A85F9E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2E5F1-4363-4AE1-A4D2-669C0FB1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9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0D30-6F0B-4452-BE30-2A291867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C7E44-ED5D-4689-9EE8-7EBEB977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EFA8-0EDC-499E-9608-0966D7CF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AAD2-6842-4D4F-A040-05FB06F4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26EF-03E4-46F0-A4FD-BCD8C7CA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CFAC3-4252-4E37-894B-1F23F742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F5C5-51C6-4A33-9A1F-911C809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232E-C0A5-4F57-8E40-27780B37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2C87-D45B-4BA2-A29F-D43A8D1A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4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51F-61AF-4613-8778-F45F795A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FF326-2A0F-4309-848E-294EA78F3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3772-DFF0-46EC-B062-C201EC38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CA10-11DB-46E7-90A9-2551754D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7054-E6C3-4F80-AD35-71858D6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C9BB-E963-4153-B1AD-C46C5ACB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F750D-8217-4F9C-9726-DC0EA22C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52105-D510-4BF6-8FAA-4F8CEABA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1035-814B-4234-B4A8-4433C8773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888A-821A-4737-A720-BE87CE2BB9EC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43E7-C47E-4CAF-A58B-6B96DA28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AEF4-2C99-4E9E-8AD4-8AC338CF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36F4-0C7D-49C2-A885-F15544FD6F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5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0825-FCAB-4569-A55D-D55CAA1EC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3D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C35E-6B68-43B0-9F60-1AD03A228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9D7B-CFE0-48D3-B1BB-1272DE46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565BC8A-0BCE-45C4-94F0-CB6F2CCD7C3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30111"/>
                  </p:ext>
                </p:extLst>
              </p:nvPr>
            </p:nvGraphicFramePr>
            <p:xfrm>
              <a:off x="4482100" y="2568303"/>
              <a:ext cx="3227798" cy="28659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227798" cy="2865980"/>
                    </a:xfrm>
                    <a:prstGeom prst="rect">
                      <a:avLst/>
                    </a:prstGeom>
                  </am3d:spPr>
                  <am3d:camera>
                    <am3d:pos x="0" y="0" z="692956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52460" d="1000000"/>
                    <am3d:preTrans dx="-509179" dy="-2017959" dz="-2151835"/>
                    <am3d:scale>
                      <am3d:sx n="1000000" d="1000000"/>
                      <am3d:sy n="1000000" d="1000000"/>
                      <am3d:sz n="1000000" d="1000000"/>
                    </am3d:scale>
                    <am3d:rot ax="6777399" ay="3998638" az="688608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513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565BC8A-0BCE-45C4-94F0-CB6F2CCD7C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100" y="2568303"/>
                <a:ext cx="3227798" cy="28659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3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8EAB-F9AE-49E5-A4C9-C2D27922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F4426DE-EF17-4B04-913A-CB379ED1C3E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3915199"/>
                  </p:ext>
                </p:extLst>
              </p:nvPr>
            </p:nvGraphicFramePr>
            <p:xfrm>
              <a:off x="4129804" y="2311222"/>
              <a:ext cx="3932389" cy="33801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932389" cy="3380141"/>
                    </a:xfrm>
                    <a:prstGeom prst="rect">
                      <a:avLst/>
                    </a:prstGeom>
                  </am3d:spPr>
                  <am3d:camera>
                    <am3d:pos x="0" y="0" z="5760742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00" d="1000000"/>
                    <am3d:preTrans dx="-1800000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544608" ay="-2796976" az="-175368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513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F4426DE-EF17-4B04-913A-CB379ED1C3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9804" y="2311222"/>
                <a:ext cx="3932389" cy="33801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83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3D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Objects</dc:title>
  <dc:creator>Jeremy Hughes</dc:creator>
  <cp:lastModifiedBy>Jeremy Hughes</cp:lastModifiedBy>
  <cp:revision>1</cp:revision>
  <dcterms:created xsi:type="dcterms:W3CDTF">2018-10-01T02:06:57Z</dcterms:created>
  <dcterms:modified xsi:type="dcterms:W3CDTF">2018-10-01T02:07:21Z</dcterms:modified>
</cp:coreProperties>
</file>