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18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426A936-7C53-4551-A0C0-65806334C7A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426A936-7C53-4551-A0C0-65806334C7A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2204864"/>
            <a:ext cx="6480048" cy="1944216"/>
          </a:xfrm>
        </p:spPr>
        <p:txBody>
          <a:bodyPr/>
          <a:lstStyle/>
          <a:p>
            <a:r>
              <a:rPr lang="zh-TW" altLang="en-US" dirty="0" smtClean="0"/>
              <a:t>期中專題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DinBanDon</a:t>
            </a:r>
            <a:r>
              <a:rPr lang="en-US" altLang="zh-TW" dirty="0" smtClean="0"/>
              <a:t>  </a:t>
            </a:r>
            <a:r>
              <a:rPr lang="zh-TW" altLang="en-US" dirty="0" smtClean="0"/>
              <a:t> </a:t>
            </a:r>
            <a:r>
              <a:rPr lang="en-US" altLang="zh-TW" dirty="0" smtClean="0"/>
              <a:t>System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11760" y="5229200"/>
            <a:ext cx="6480048" cy="1032520"/>
          </a:xfrm>
        </p:spPr>
        <p:txBody>
          <a:bodyPr/>
          <a:lstStyle/>
          <a:p>
            <a:r>
              <a:rPr lang="zh-TW" altLang="en-US" dirty="0" smtClean="0"/>
              <a:t>報告人</a:t>
            </a:r>
            <a:r>
              <a:rPr lang="en-US" altLang="zh-TW" dirty="0" smtClean="0"/>
              <a:t>:</a:t>
            </a:r>
            <a:r>
              <a:rPr lang="zh-TW" altLang="en-US" dirty="0" smtClean="0"/>
              <a:t>洪</a:t>
            </a:r>
            <a:r>
              <a:rPr lang="zh-TW" altLang="en-US" dirty="0"/>
              <a:t>鈞太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683568" y="4149080"/>
            <a:ext cx="7704856" cy="0"/>
          </a:xfrm>
          <a:prstGeom prst="line">
            <a:avLst/>
          </a:prstGeom>
          <a:ln w="5715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目的</a:t>
            </a:r>
            <a:endParaRPr lang="en-US" altLang="zh-TW" sz="3600" dirty="0" smtClean="0"/>
          </a:p>
          <a:p>
            <a:endParaRPr lang="en-US" altLang="zh-TW" sz="3600" dirty="0" smtClean="0"/>
          </a:p>
          <a:p>
            <a:r>
              <a:rPr lang="zh-TW" altLang="en-US" sz="3600" dirty="0" smtClean="0"/>
              <a:t>功能</a:t>
            </a:r>
            <a:endParaRPr lang="en-US" altLang="zh-TW" sz="3600" dirty="0" smtClean="0"/>
          </a:p>
          <a:p>
            <a:endParaRPr lang="en-US" altLang="zh-TW" sz="3600" dirty="0" smtClean="0"/>
          </a:p>
          <a:p>
            <a:r>
              <a:rPr lang="zh-TW" altLang="en-US" sz="3600" dirty="0" smtClean="0"/>
              <a:t>結構</a:t>
            </a:r>
            <a:endParaRPr lang="en-US" altLang="zh-TW" sz="3600" dirty="0" smtClean="0"/>
          </a:p>
          <a:p>
            <a:endParaRPr lang="en-US" altLang="zh-TW" sz="3600" dirty="0" smtClean="0"/>
          </a:p>
          <a:p>
            <a:r>
              <a:rPr lang="zh-TW" altLang="en-US" dirty="0" smtClean="0"/>
              <a:t>程式碼節錄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方便訂便當統計人數</a:t>
            </a:r>
            <a:endParaRPr lang="en-US" altLang="zh-TW" dirty="0" smtClean="0"/>
          </a:p>
          <a:p>
            <a:r>
              <a:rPr lang="zh-TW" altLang="en-US" dirty="0"/>
              <a:t>方便</a:t>
            </a:r>
            <a:r>
              <a:rPr lang="zh-TW" altLang="en-US" dirty="0" smtClean="0"/>
              <a:t>值日生統計訂單及付款人數</a:t>
            </a:r>
            <a:endParaRPr lang="en-US" altLang="zh-TW" dirty="0" smtClean="0"/>
          </a:p>
          <a:p>
            <a:r>
              <a:rPr lang="zh-TW" altLang="en-US" dirty="0" smtClean="0"/>
              <a:t>提供自訂菜單方便訂外食使用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10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功能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登入及記憶帳號密碼</a:t>
            </a:r>
            <a:endParaRPr lang="en-US" altLang="zh-TW" dirty="0" smtClean="0"/>
          </a:p>
          <a:p>
            <a:r>
              <a:rPr lang="zh-TW" altLang="en-US" dirty="0" smtClean="0"/>
              <a:t>註冊新帳號並檢查格式</a:t>
            </a:r>
            <a:endParaRPr lang="en-US" altLang="zh-TW" dirty="0" smtClean="0"/>
          </a:p>
          <a:p>
            <a:r>
              <a:rPr lang="zh-TW" altLang="en-US" dirty="0" smtClean="0"/>
              <a:t>自動搜尋</a:t>
            </a:r>
            <a:r>
              <a:rPr lang="zh-TW" altLang="en-US" dirty="0"/>
              <a:t>資策會</a:t>
            </a:r>
            <a:r>
              <a:rPr lang="zh-TW" altLang="en-US" dirty="0" smtClean="0"/>
              <a:t>便當網站</a:t>
            </a:r>
            <a:endParaRPr lang="en-US" altLang="zh-TW" dirty="0" smtClean="0"/>
          </a:p>
          <a:p>
            <a:r>
              <a:rPr lang="zh-TW" altLang="en-US" dirty="0"/>
              <a:t>使用者訂餐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r>
              <a:rPr lang="zh-TW" altLang="en-US" dirty="0"/>
              <a:t>管理</a:t>
            </a:r>
            <a:r>
              <a:rPr lang="zh-TW" altLang="en-US" dirty="0" smtClean="0"/>
              <a:t>者管理訂單及新增菜單介面</a:t>
            </a:r>
            <a:endParaRPr lang="en-US" altLang="zh-TW" dirty="0" smtClean="0"/>
          </a:p>
          <a:p>
            <a:r>
              <a:rPr lang="zh-TW" altLang="en-US" dirty="0" smtClean="0"/>
              <a:t>登出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9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grpSp>
        <p:nvGrpSpPr>
          <p:cNvPr id="31" name="畫布 1"/>
          <p:cNvGrpSpPr/>
          <p:nvPr/>
        </p:nvGrpSpPr>
        <p:grpSpPr>
          <a:xfrm>
            <a:off x="1763688" y="252087"/>
            <a:ext cx="7632848" cy="8937553"/>
            <a:chOff x="0" y="0"/>
            <a:chExt cx="6905625" cy="9853295"/>
          </a:xfrm>
        </p:grpSpPr>
        <p:sp>
          <p:nvSpPr>
            <p:cNvPr id="32" name="矩形 31"/>
            <p:cNvSpPr/>
            <p:nvPr/>
          </p:nvSpPr>
          <p:spPr>
            <a:xfrm>
              <a:off x="0" y="0"/>
              <a:ext cx="6905625" cy="9853295"/>
            </a:xfrm>
            <a:prstGeom prst="rect">
              <a:avLst/>
            </a:prstGeom>
          </p:spPr>
        </p:sp>
        <p:sp>
          <p:nvSpPr>
            <p:cNvPr id="33" name="矩形 32"/>
            <p:cNvSpPr/>
            <p:nvPr/>
          </p:nvSpPr>
          <p:spPr>
            <a:xfrm>
              <a:off x="1756672" y="310487"/>
              <a:ext cx="1384935" cy="3454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Login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466688" y="301158"/>
              <a:ext cx="1384935" cy="3454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Sign Up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466686" y="1032678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Register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756672" y="1389920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LoginServlet.do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85688" y="1858598"/>
              <a:ext cx="1384935" cy="3454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LoginError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208049" y="2766423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UserPage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208068" y="3493164"/>
              <a:ext cx="1384935" cy="3454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UserPage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" y="4396308"/>
              <a:ext cx="170214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MealOrderProcessing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257649" y="5207340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LookUpOrderList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466679" y="2768863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ManagerPage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466698" y="3495604"/>
              <a:ext cx="1384935" cy="3454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ManagerPage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48785" y="5894457"/>
              <a:ext cx="1384935" cy="3454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NewMealError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08044" y="6028651"/>
              <a:ext cx="1533233" cy="3641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QueryOrderListView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57649" y="6757848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CancelServlet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cxnSp>
          <p:nvCxnSpPr>
            <p:cNvPr id="47" name="肘形接點 46"/>
            <p:cNvCxnSpPr>
              <a:stCxn id="33" idx="2"/>
              <a:endCxn id="36" idx="0"/>
            </p:cNvCxnSpPr>
            <p:nvPr/>
          </p:nvCxnSpPr>
          <p:spPr>
            <a:xfrm rot="5400000">
              <a:off x="2082144" y="1022923"/>
              <a:ext cx="733993" cy="12700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接點 47"/>
            <p:cNvCxnSpPr>
              <a:stCxn id="36" idx="2"/>
              <a:endCxn id="38" idx="0"/>
            </p:cNvCxnSpPr>
            <p:nvPr/>
          </p:nvCxnSpPr>
          <p:spPr>
            <a:xfrm rot="5400000">
              <a:off x="1659298" y="1976580"/>
              <a:ext cx="1031063" cy="548623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接點 48"/>
            <p:cNvCxnSpPr>
              <a:stCxn id="38" idx="2"/>
              <a:endCxn id="39" idx="0"/>
            </p:cNvCxnSpPr>
            <p:nvPr/>
          </p:nvCxnSpPr>
          <p:spPr>
            <a:xfrm rot="16200000" flipH="1">
              <a:off x="1709876" y="3302502"/>
              <a:ext cx="381301" cy="19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接點 49"/>
            <p:cNvCxnSpPr>
              <a:stCxn id="39" idx="2"/>
              <a:endCxn id="40" idx="0"/>
            </p:cNvCxnSpPr>
            <p:nvPr/>
          </p:nvCxnSpPr>
          <p:spPr>
            <a:xfrm rot="5400000">
              <a:off x="1096953" y="3592725"/>
              <a:ext cx="557704" cy="1049462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接點 50"/>
            <p:cNvCxnSpPr>
              <a:stCxn id="40" idx="2"/>
              <a:endCxn id="41" idx="0"/>
            </p:cNvCxnSpPr>
            <p:nvPr/>
          </p:nvCxnSpPr>
          <p:spPr>
            <a:xfrm rot="16200000" flipH="1">
              <a:off x="1167799" y="4425022"/>
              <a:ext cx="465592" cy="1099043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接點 51"/>
            <p:cNvCxnSpPr/>
            <p:nvPr/>
          </p:nvCxnSpPr>
          <p:spPr>
            <a:xfrm rot="16200000" flipH="1">
              <a:off x="1571071" y="4520039"/>
              <a:ext cx="1366247" cy="7951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接點 52"/>
            <p:cNvCxnSpPr/>
            <p:nvPr/>
          </p:nvCxnSpPr>
          <p:spPr>
            <a:xfrm rot="16200000" flipH="1">
              <a:off x="1639178" y="5813568"/>
              <a:ext cx="522462" cy="2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接點 53"/>
            <p:cNvCxnSpPr>
              <a:stCxn id="45" idx="2"/>
              <a:endCxn id="46" idx="0"/>
            </p:cNvCxnSpPr>
            <p:nvPr/>
          </p:nvCxnSpPr>
          <p:spPr>
            <a:xfrm rot="5400000">
              <a:off x="1779883" y="6563070"/>
              <a:ext cx="365012" cy="24544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接點 54"/>
            <p:cNvCxnSpPr>
              <a:stCxn id="46" idx="3"/>
              <a:endCxn id="39" idx="3"/>
            </p:cNvCxnSpPr>
            <p:nvPr/>
          </p:nvCxnSpPr>
          <p:spPr>
            <a:xfrm flipH="1" flipV="1">
              <a:off x="2593003" y="3665884"/>
              <a:ext cx="49581" cy="3264684"/>
            </a:xfrm>
            <a:prstGeom prst="bentConnector3">
              <a:avLst>
                <a:gd name="adj1" fmla="val -4610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427407" y="5036617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PayServlet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248750" y="5036606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NewMealServlet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cxnSp>
          <p:nvCxnSpPr>
            <p:cNvPr id="58" name="肘形接點 57"/>
            <p:cNvCxnSpPr>
              <a:stCxn id="34" idx="2"/>
              <a:endCxn id="35" idx="0"/>
            </p:cNvCxnSpPr>
            <p:nvPr/>
          </p:nvCxnSpPr>
          <p:spPr>
            <a:xfrm rot="5400000">
              <a:off x="4966115" y="839637"/>
              <a:ext cx="386080" cy="2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>
              <a:stCxn id="35" idx="1"/>
              <a:endCxn id="36" idx="3"/>
            </p:cNvCxnSpPr>
            <p:nvPr/>
          </p:nvCxnSpPr>
          <p:spPr>
            <a:xfrm rot="10800000" flipV="1">
              <a:off x="3141607" y="1205398"/>
              <a:ext cx="1325079" cy="357242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接點 59"/>
            <p:cNvCxnSpPr>
              <a:stCxn id="35" idx="2"/>
              <a:endCxn id="37" idx="0"/>
            </p:cNvCxnSpPr>
            <p:nvPr/>
          </p:nvCxnSpPr>
          <p:spPr>
            <a:xfrm rot="16200000" flipH="1">
              <a:off x="5328415" y="1208857"/>
              <a:ext cx="480480" cy="81900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/>
            <p:cNvCxnSpPr>
              <a:stCxn id="42" idx="2"/>
              <a:endCxn id="43" idx="0"/>
            </p:cNvCxnSpPr>
            <p:nvPr/>
          </p:nvCxnSpPr>
          <p:spPr>
            <a:xfrm rot="16200000" flipH="1">
              <a:off x="4968506" y="3304942"/>
              <a:ext cx="381301" cy="19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接點 61"/>
            <p:cNvCxnSpPr>
              <a:stCxn id="43" idx="2"/>
              <a:endCxn id="56" idx="0"/>
            </p:cNvCxnSpPr>
            <p:nvPr/>
          </p:nvCxnSpPr>
          <p:spPr>
            <a:xfrm rot="16200000" flipH="1">
              <a:off x="5041734" y="3958475"/>
              <a:ext cx="1195573" cy="960709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接點 62"/>
            <p:cNvCxnSpPr>
              <a:stCxn id="43" idx="2"/>
              <a:endCxn id="57" idx="0"/>
            </p:cNvCxnSpPr>
            <p:nvPr/>
          </p:nvCxnSpPr>
          <p:spPr>
            <a:xfrm rot="5400000">
              <a:off x="3952411" y="3829851"/>
              <a:ext cx="1195562" cy="1217948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接點 63"/>
            <p:cNvCxnSpPr>
              <a:stCxn id="36" idx="2"/>
              <a:endCxn id="42" idx="0"/>
            </p:cNvCxnSpPr>
            <p:nvPr/>
          </p:nvCxnSpPr>
          <p:spPr>
            <a:xfrm rot="16200000" flipH="1">
              <a:off x="3287392" y="897106"/>
              <a:ext cx="1033503" cy="2710007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接點 64"/>
            <p:cNvCxnSpPr>
              <a:endCxn id="43" idx="3"/>
            </p:cNvCxnSpPr>
            <p:nvPr/>
          </p:nvCxnSpPr>
          <p:spPr>
            <a:xfrm rot="16200000" flipV="1">
              <a:off x="5454102" y="4065855"/>
              <a:ext cx="1368084" cy="573021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接點 65"/>
            <p:cNvCxnSpPr>
              <a:endCxn id="43" idx="1"/>
            </p:cNvCxnSpPr>
            <p:nvPr/>
          </p:nvCxnSpPr>
          <p:spPr>
            <a:xfrm rot="5400000" flipH="1" flipV="1">
              <a:off x="3397975" y="3967706"/>
              <a:ext cx="1368105" cy="769342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接點 66"/>
            <p:cNvCxnSpPr>
              <a:stCxn id="57" idx="2"/>
              <a:endCxn id="44" idx="0"/>
            </p:cNvCxnSpPr>
            <p:nvPr/>
          </p:nvCxnSpPr>
          <p:spPr>
            <a:xfrm rot="16200000" flipH="1">
              <a:off x="3685030" y="5638232"/>
              <a:ext cx="512411" cy="35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126655" y="110697"/>
              <a:ext cx="1384935" cy="3454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Logout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26655" y="687251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LogoutServlet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cxnSp>
          <p:nvCxnSpPr>
            <p:cNvPr id="70" name="肘形接點 69"/>
            <p:cNvCxnSpPr>
              <a:stCxn id="68" idx="2"/>
              <a:endCxn id="69" idx="0"/>
            </p:cNvCxnSpPr>
            <p:nvPr/>
          </p:nvCxnSpPr>
          <p:spPr>
            <a:xfrm rot="5400000">
              <a:off x="703566" y="571694"/>
              <a:ext cx="231114" cy="12700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接點 70"/>
            <p:cNvCxnSpPr>
              <a:stCxn id="69" idx="3"/>
              <a:endCxn id="33" idx="1"/>
            </p:cNvCxnSpPr>
            <p:nvPr/>
          </p:nvCxnSpPr>
          <p:spPr>
            <a:xfrm flipV="1">
              <a:off x="1511590" y="483207"/>
              <a:ext cx="245082" cy="376764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矩形 71"/>
          <p:cNvSpPr/>
          <p:nvPr/>
        </p:nvSpPr>
        <p:spPr>
          <a:xfrm>
            <a:off x="3578418" y="525256"/>
            <a:ext cx="1784654" cy="372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流程圖: 磁碟 74"/>
          <p:cNvSpPr/>
          <p:nvPr/>
        </p:nvSpPr>
        <p:spPr>
          <a:xfrm>
            <a:off x="2342738" y="1384758"/>
            <a:ext cx="652666" cy="693348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Profile</a:t>
            </a:r>
            <a:endParaRPr lang="zh-TW" altLang="en-US" sz="1200" dirty="0"/>
          </a:p>
        </p:txBody>
      </p:sp>
      <p:sp>
        <p:nvSpPr>
          <p:cNvPr id="77" name="左-右雙向箭號 76"/>
          <p:cNvSpPr/>
          <p:nvPr/>
        </p:nvSpPr>
        <p:spPr>
          <a:xfrm>
            <a:off x="3059832" y="1556792"/>
            <a:ext cx="585253" cy="269375"/>
          </a:xfrm>
          <a:prstGeom prst="leftRightArrow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肘形接點 5"/>
          <p:cNvCxnSpPr>
            <a:endCxn id="37" idx="1"/>
          </p:cNvCxnSpPr>
          <p:nvPr/>
        </p:nvCxnSpPr>
        <p:spPr>
          <a:xfrm>
            <a:off x="5236134" y="1826164"/>
            <a:ext cx="2369871" cy="268455"/>
          </a:xfrm>
          <a:prstGeom prst="bentConnector3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圖: 磁碟 72"/>
          <p:cNvSpPr/>
          <p:nvPr/>
        </p:nvSpPr>
        <p:spPr>
          <a:xfrm>
            <a:off x="395536" y="4070960"/>
            <a:ext cx="652666" cy="693348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Order</a:t>
            </a:r>
            <a:endParaRPr lang="zh-TW" altLang="en-US" sz="1200" dirty="0"/>
          </a:p>
        </p:txBody>
      </p:sp>
      <p:sp>
        <p:nvSpPr>
          <p:cNvPr id="8" name="向右箭號 7"/>
          <p:cNvSpPr/>
          <p:nvPr/>
        </p:nvSpPr>
        <p:spPr>
          <a:xfrm rot="10800000">
            <a:off x="1067674" y="4198982"/>
            <a:ext cx="576065" cy="31333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右箭號 77"/>
          <p:cNvSpPr/>
          <p:nvPr/>
        </p:nvSpPr>
        <p:spPr>
          <a:xfrm>
            <a:off x="2507035" y="4977281"/>
            <a:ext cx="576065" cy="31333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流程圖: 磁碟 79"/>
          <p:cNvSpPr/>
          <p:nvPr/>
        </p:nvSpPr>
        <p:spPr>
          <a:xfrm>
            <a:off x="1742530" y="5432801"/>
            <a:ext cx="652666" cy="453673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Meal</a:t>
            </a:r>
            <a:endParaRPr lang="zh-TW" altLang="en-US" sz="1200" dirty="0"/>
          </a:p>
        </p:txBody>
      </p:sp>
      <p:sp>
        <p:nvSpPr>
          <p:cNvPr id="79" name="流程圖: 磁碟 78"/>
          <p:cNvSpPr/>
          <p:nvPr/>
        </p:nvSpPr>
        <p:spPr>
          <a:xfrm>
            <a:off x="1742530" y="5148204"/>
            <a:ext cx="652666" cy="453673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Order</a:t>
            </a:r>
            <a:endParaRPr lang="zh-TW" altLang="en-US" sz="1200" dirty="0"/>
          </a:p>
        </p:txBody>
      </p:sp>
      <p:sp>
        <p:nvSpPr>
          <p:cNvPr id="76" name="流程圖: 磁碟 75"/>
          <p:cNvSpPr/>
          <p:nvPr/>
        </p:nvSpPr>
        <p:spPr>
          <a:xfrm>
            <a:off x="1742530" y="4836944"/>
            <a:ext cx="652666" cy="453673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Profile</a:t>
            </a:r>
            <a:endParaRPr lang="zh-TW" altLang="en-US" sz="1200" dirty="0"/>
          </a:p>
        </p:txBody>
      </p:sp>
      <p:sp>
        <p:nvSpPr>
          <p:cNvPr id="81" name="流程圖: 磁碟 80"/>
          <p:cNvSpPr/>
          <p:nvPr/>
        </p:nvSpPr>
        <p:spPr>
          <a:xfrm>
            <a:off x="1763688" y="6068424"/>
            <a:ext cx="652666" cy="693348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Order</a:t>
            </a:r>
            <a:endParaRPr lang="zh-TW" altLang="en-US" sz="1200" dirty="0"/>
          </a:p>
        </p:txBody>
      </p:sp>
      <p:sp>
        <p:nvSpPr>
          <p:cNvPr id="82" name="向右箭號 81"/>
          <p:cNvSpPr/>
          <p:nvPr/>
        </p:nvSpPr>
        <p:spPr>
          <a:xfrm rot="10800000">
            <a:off x="2436893" y="6381877"/>
            <a:ext cx="576065" cy="31333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6586743" y="2765587"/>
            <a:ext cx="1784654" cy="372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流程圖: 磁碟 83"/>
          <p:cNvSpPr/>
          <p:nvPr/>
        </p:nvSpPr>
        <p:spPr>
          <a:xfrm>
            <a:off x="7119067" y="5229259"/>
            <a:ext cx="652666" cy="693348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Meal</a:t>
            </a:r>
          </a:p>
        </p:txBody>
      </p:sp>
      <p:sp>
        <p:nvSpPr>
          <p:cNvPr id="85" name="向右箭號 84"/>
          <p:cNvSpPr/>
          <p:nvPr/>
        </p:nvSpPr>
        <p:spPr>
          <a:xfrm rot="1345050">
            <a:off x="6505022" y="5164594"/>
            <a:ext cx="576065" cy="31333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流程圖: 磁碟 85"/>
          <p:cNvSpPr/>
          <p:nvPr/>
        </p:nvSpPr>
        <p:spPr>
          <a:xfrm>
            <a:off x="8230349" y="5926342"/>
            <a:ext cx="652666" cy="693348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Order</a:t>
            </a:r>
          </a:p>
        </p:txBody>
      </p:sp>
      <p:sp>
        <p:nvSpPr>
          <p:cNvPr id="87" name="向右箭號 86"/>
          <p:cNvSpPr/>
          <p:nvPr/>
        </p:nvSpPr>
        <p:spPr>
          <a:xfrm rot="5400000">
            <a:off x="8260199" y="5408606"/>
            <a:ext cx="576065" cy="31333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右箭號 87"/>
          <p:cNvSpPr/>
          <p:nvPr/>
        </p:nvSpPr>
        <p:spPr>
          <a:xfrm>
            <a:off x="5890977" y="2794950"/>
            <a:ext cx="576065" cy="31333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流程圖: 磁碟 88"/>
          <p:cNvSpPr/>
          <p:nvPr/>
        </p:nvSpPr>
        <p:spPr>
          <a:xfrm>
            <a:off x="5126472" y="3250470"/>
            <a:ext cx="652666" cy="453673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Meal</a:t>
            </a:r>
            <a:endParaRPr lang="zh-TW" altLang="en-US" sz="1200" dirty="0"/>
          </a:p>
        </p:txBody>
      </p:sp>
      <p:sp>
        <p:nvSpPr>
          <p:cNvPr id="90" name="流程圖: 磁碟 89"/>
          <p:cNvSpPr/>
          <p:nvPr/>
        </p:nvSpPr>
        <p:spPr>
          <a:xfrm>
            <a:off x="5126472" y="2965873"/>
            <a:ext cx="652666" cy="453673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Order</a:t>
            </a:r>
            <a:endParaRPr lang="zh-TW" altLang="en-US" sz="1200" dirty="0"/>
          </a:p>
        </p:txBody>
      </p:sp>
      <p:sp>
        <p:nvSpPr>
          <p:cNvPr id="91" name="流程圖: 磁碟 90"/>
          <p:cNvSpPr/>
          <p:nvPr/>
        </p:nvSpPr>
        <p:spPr>
          <a:xfrm>
            <a:off x="5126472" y="2654613"/>
            <a:ext cx="652666" cy="453673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Profile</a:t>
            </a:r>
            <a:endParaRPr lang="zh-TW" altLang="en-US" sz="1200" dirty="0"/>
          </a:p>
        </p:txBody>
      </p:sp>
      <p:sp>
        <p:nvSpPr>
          <p:cNvPr id="9" name="流程圖: 內部儲存裝置 8"/>
          <p:cNvSpPr/>
          <p:nvPr/>
        </p:nvSpPr>
        <p:spPr>
          <a:xfrm>
            <a:off x="165128" y="2519164"/>
            <a:ext cx="1008112" cy="699813"/>
          </a:xfrm>
          <a:prstGeom prst="flowChartInternalStorage">
            <a:avLst/>
          </a:prstGeom>
          <a:solidFill>
            <a:srgbClr val="2EDE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</a:t>
            </a:r>
            <a:endParaRPr lang="zh-TW" altLang="en-US" dirty="0"/>
          </a:p>
        </p:txBody>
      </p:sp>
      <p:sp>
        <p:nvSpPr>
          <p:cNvPr id="92" name="流程圖: 磁碟 91"/>
          <p:cNvSpPr/>
          <p:nvPr/>
        </p:nvSpPr>
        <p:spPr>
          <a:xfrm>
            <a:off x="1854369" y="2534775"/>
            <a:ext cx="652666" cy="693348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Meal</a:t>
            </a:r>
            <a:endParaRPr lang="zh-TW" altLang="en-US" sz="1200" dirty="0"/>
          </a:p>
        </p:txBody>
      </p:sp>
      <p:sp>
        <p:nvSpPr>
          <p:cNvPr id="93" name="向右箭號 92"/>
          <p:cNvSpPr/>
          <p:nvPr/>
        </p:nvSpPr>
        <p:spPr>
          <a:xfrm>
            <a:off x="2522911" y="2757516"/>
            <a:ext cx="576065" cy="31333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向右箭號 93"/>
          <p:cNvSpPr/>
          <p:nvPr/>
        </p:nvSpPr>
        <p:spPr>
          <a:xfrm>
            <a:off x="1213371" y="2747991"/>
            <a:ext cx="576065" cy="31333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流程圖: 內部儲存裝置 94"/>
          <p:cNvSpPr/>
          <p:nvPr/>
        </p:nvSpPr>
        <p:spPr>
          <a:xfrm>
            <a:off x="2002979" y="2554752"/>
            <a:ext cx="1008112" cy="699813"/>
          </a:xfrm>
          <a:prstGeom prst="flowChartInternalStorage">
            <a:avLst/>
          </a:prstGeom>
          <a:solidFill>
            <a:srgbClr val="2EDE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</a:t>
            </a:r>
            <a:endParaRPr lang="zh-TW" altLang="en-US" dirty="0"/>
          </a:p>
        </p:txBody>
      </p:sp>
      <p:sp>
        <p:nvSpPr>
          <p:cNvPr id="96" name="流程圖: 磁碟 95"/>
          <p:cNvSpPr/>
          <p:nvPr/>
        </p:nvSpPr>
        <p:spPr>
          <a:xfrm>
            <a:off x="3692220" y="2570363"/>
            <a:ext cx="652666" cy="693348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Meal</a:t>
            </a:r>
            <a:endParaRPr lang="zh-TW" altLang="en-US" sz="1200" dirty="0"/>
          </a:p>
        </p:txBody>
      </p:sp>
      <p:sp>
        <p:nvSpPr>
          <p:cNvPr id="97" name="向右箭號 96"/>
          <p:cNvSpPr/>
          <p:nvPr/>
        </p:nvSpPr>
        <p:spPr>
          <a:xfrm>
            <a:off x="4360762" y="2793104"/>
            <a:ext cx="576065" cy="31333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向右箭號 97"/>
          <p:cNvSpPr/>
          <p:nvPr/>
        </p:nvSpPr>
        <p:spPr>
          <a:xfrm>
            <a:off x="3051222" y="2783579"/>
            <a:ext cx="576065" cy="31333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1.11111E-6 0.139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3936 L -0.06771 0.32269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91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71 0.32269 L -0.06771 0.4173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71 0.41736 L -0.19358 0.5328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576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358 0.53287 L -0.05972 0.64838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576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72 0.64838 L -0.05972 0.75324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72 0.75324 L -0.05972 0.84769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7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73 0.84769 L 0.0401 0.73264 C 0.06267 0.70857 0.07378 0.67223 0.07378 0.63449 C 0.07378 0.59167 0.06267 0.55718 0.0401 0.53311 L -0.05973 0.4176 " pathEditMode="relative" rAng="-5400000" ptsTypes="FffFF">
                                      <p:cBhvr>
                                        <p:cTn id="1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-21505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-1.94444E-6 0.09074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37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9074 L -0.14462 0.29028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9977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62 0.29028 L -0.00295 0.09074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9977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9074 L 0.11528 0.29028 " pathEditMode="relative" rAng="0" ptsTypes="AA">
                                      <p:cBhvr>
                                        <p:cTn id="2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9977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2" grpId="6" animBg="1"/>
      <p:bldP spid="72" grpId="7" animBg="1"/>
      <p:bldP spid="72" grpId="8" animBg="1"/>
      <p:bldP spid="75" grpId="0" animBg="1"/>
      <p:bldP spid="75" grpId="1" animBg="1"/>
      <p:bldP spid="77" grpId="0" animBg="1"/>
      <p:bldP spid="77" grpId="1" animBg="1"/>
      <p:bldP spid="73" grpId="0" animBg="1"/>
      <p:bldP spid="73" grpId="1" animBg="1"/>
      <p:bldP spid="8" grpId="0" animBg="1"/>
      <p:bldP spid="8" grpId="1" animBg="1"/>
      <p:bldP spid="78" grpId="0" animBg="1"/>
      <p:bldP spid="78" grpId="1" animBg="1"/>
      <p:bldP spid="80" grpId="0" animBg="1"/>
      <p:bldP spid="80" grpId="1" animBg="1"/>
      <p:bldP spid="79" grpId="0" animBg="1"/>
      <p:bldP spid="79" grpId="1" animBg="1"/>
      <p:bldP spid="76" grpId="0" animBg="1"/>
      <p:bldP spid="76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3" grpId="2" animBg="1"/>
      <p:bldP spid="83" grpId="4" animBg="1"/>
      <p:bldP spid="83" grpId="5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" grpId="0" animBg="1"/>
      <p:bldP spid="9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節錄</a:t>
            </a:r>
            <a:r>
              <a:rPr lang="en-US" altLang="zh-TW" dirty="0" smtClean="0"/>
              <a:t>:</a:t>
            </a:r>
            <a:r>
              <a:rPr lang="zh-TW" altLang="en-US" dirty="0" smtClean="0"/>
              <a:t>註冊</a:t>
            </a:r>
            <a:r>
              <a:rPr lang="en-US" altLang="zh-TW" dirty="0" smtClean="0"/>
              <a:t>JS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79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節錄</a:t>
            </a:r>
            <a:r>
              <a:rPr lang="en-US" altLang="zh-TW" dirty="0" smtClean="0"/>
              <a:t>:Manager Servlet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52" y="1628800"/>
            <a:ext cx="9144000" cy="47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節錄</a:t>
            </a:r>
            <a:r>
              <a:rPr lang="en-US" altLang="zh-TW" dirty="0" smtClean="0"/>
              <a:t>:</a:t>
            </a:r>
            <a:r>
              <a:rPr lang="zh-TW" altLang="en-US" dirty="0" smtClean="0"/>
              <a:t>搜尋網站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4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296</TotalTime>
  <Words>115</Words>
  <Application>Microsoft Office PowerPoint</Application>
  <PresentationFormat>如螢幕大小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科技</vt:lpstr>
      <vt:lpstr>期中專題 DinBanDon   System</vt:lpstr>
      <vt:lpstr>大綱:</vt:lpstr>
      <vt:lpstr>目的:</vt:lpstr>
      <vt:lpstr>功能:</vt:lpstr>
      <vt:lpstr>結構:</vt:lpstr>
      <vt:lpstr>節錄:註冊JS</vt:lpstr>
      <vt:lpstr>節錄:Manager Servlet</vt:lpstr>
      <vt:lpstr>節錄:搜尋網站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 DinBanDon   System</dc:title>
  <dc:creator>Tai</dc:creator>
  <cp:lastModifiedBy>Tai</cp:lastModifiedBy>
  <cp:revision>17</cp:revision>
  <dcterms:created xsi:type="dcterms:W3CDTF">2020-03-23T13:16:07Z</dcterms:created>
  <dcterms:modified xsi:type="dcterms:W3CDTF">2020-03-26T17:08:53Z</dcterms:modified>
</cp:coreProperties>
</file>