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6" r:id="rId5"/>
    <p:sldId id="264" r:id="rId6"/>
    <p:sldId id="265" r:id="rId7"/>
    <p:sldId id="267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210"/>
    <a:srgbClr val="E9B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29" autoAdjust="0"/>
  </p:normalViewPr>
  <p:slideViewPr>
    <p:cSldViewPr>
      <p:cViewPr varScale="1">
        <p:scale>
          <a:sx n="85" d="100"/>
          <a:sy n="85" d="100"/>
        </p:scale>
        <p:origin x="-3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5C14-24D5-4A35-BD61-B28171255E37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1523-B062-4DF3-B0AC-A3F0E80A3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第三組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836612" cy="1752600"/>
          </a:xfrm>
        </p:spPr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Guild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Enjoy</a:t>
            </a:r>
            <a:r>
              <a:rPr lang="en-US" altLang="zh-TW" dirty="0"/>
              <a:t> 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en-US" altLang="zh-TW" dirty="0"/>
              <a:t> G</a:t>
            </a:r>
            <a:r>
              <a:rPr lang="en-US" altLang="zh-TW" dirty="0" smtClean="0"/>
              <a:t>ame-Life</a:t>
            </a:r>
            <a:r>
              <a:rPr lang="en-US" altLang="zh-TW" dirty="0"/>
              <a:t> here~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6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687716" y="2643182"/>
            <a:ext cx="7700708" cy="6418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Game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Guild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~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Enjoy 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your Game-Life here</a:t>
            </a:r>
            <a:r>
              <a:rPr lang="en-US" altLang="zh-TW" sz="2800" dirty="0" smtClean="0">
                <a:solidFill>
                  <a:schemeClr val="tx1">
                    <a:tint val="75000"/>
                  </a:schemeClr>
                </a:solidFill>
              </a:rPr>
              <a:t>~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小組成員介紹</a:t>
            </a:r>
            <a:endParaRPr lang="en-US" altLang="zh-TW" dirty="0" smtClean="0"/>
          </a:p>
          <a:p>
            <a:r>
              <a:rPr lang="zh-TW" altLang="en-US" dirty="0"/>
              <a:t>運用技術</a:t>
            </a:r>
            <a:endParaRPr lang="en-US" altLang="zh-TW" dirty="0"/>
          </a:p>
          <a:p>
            <a:r>
              <a:rPr lang="zh-TW" altLang="en-US" dirty="0" smtClean="0"/>
              <a:t>網站目的</a:t>
            </a:r>
            <a:endParaRPr lang="en-US" altLang="zh-TW" dirty="0" smtClean="0"/>
          </a:p>
          <a:p>
            <a:r>
              <a:rPr lang="zh-TW" altLang="en-US" dirty="0"/>
              <a:t>功能介紹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3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06701 -0.2891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小組成員介紹</a:t>
            </a:r>
            <a:endParaRPr lang="en-US" altLang="zh-TW" dirty="0" smtClean="0"/>
          </a:p>
          <a:p>
            <a:r>
              <a:rPr lang="zh-TW" altLang="en-US" dirty="0"/>
              <a:t>運用技術</a:t>
            </a:r>
            <a:endParaRPr lang="en-US" altLang="zh-TW" dirty="0"/>
          </a:p>
          <a:p>
            <a:r>
              <a:rPr lang="zh-TW" altLang="en-US" dirty="0" smtClean="0"/>
              <a:t>網站目的</a:t>
            </a:r>
            <a:endParaRPr lang="en-US" altLang="zh-TW" dirty="0" smtClean="0"/>
          </a:p>
          <a:p>
            <a:r>
              <a:rPr lang="zh-TW" altLang="en-US" dirty="0"/>
              <a:t>功能介紹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會員系統</a:t>
            </a:r>
            <a:r>
              <a:rPr lang="en-US" altLang="zh-TW" dirty="0" smtClean="0"/>
              <a:t>-</a:t>
            </a:r>
            <a:r>
              <a:rPr lang="zh-TW" altLang="en-US" dirty="0" smtClean="0"/>
              <a:t>洪鈞太</a:t>
            </a:r>
            <a:endParaRPr lang="en-US" altLang="zh-TW" dirty="0" smtClean="0"/>
          </a:p>
          <a:p>
            <a:r>
              <a:rPr lang="zh-TW" altLang="en-US" dirty="0"/>
              <a:t>商城瀏覽體驗 </a:t>
            </a:r>
            <a:r>
              <a:rPr lang="en-US" altLang="zh-TW" dirty="0"/>
              <a:t>- </a:t>
            </a:r>
            <a:r>
              <a:rPr lang="zh-TW" altLang="en-US" dirty="0"/>
              <a:t>許辰安</a:t>
            </a:r>
            <a:endParaRPr lang="en-US" altLang="zh-TW" dirty="0" smtClean="0"/>
          </a:p>
          <a:p>
            <a:r>
              <a:rPr lang="zh-TW" altLang="en-US" dirty="0"/>
              <a:t>訂購願望</a:t>
            </a:r>
            <a:r>
              <a:rPr lang="en-US" altLang="zh-TW" dirty="0" smtClean="0"/>
              <a:t>-</a:t>
            </a:r>
            <a:r>
              <a:rPr lang="zh-TW" altLang="en-US" dirty="0" smtClean="0"/>
              <a:t>林</a:t>
            </a:r>
            <a:r>
              <a:rPr lang="zh-TW" altLang="en-US" dirty="0"/>
              <a:t>苡勤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74050" y="667696"/>
            <a:ext cx="7700708" cy="6418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Game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Guild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~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Enjoy </a:t>
            </a:r>
            <a:r>
              <a:rPr lang="zh-TW" altLang="en-US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tint val="75000"/>
                  </a:schemeClr>
                </a:solidFill>
              </a:rPr>
              <a:t>your Game-Life here</a:t>
            </a:r>
            <a:r>
              <a:rPr lang="en-US" altLang="zh-TW" sz="2800" dirty="0" smtClean="0">
                <a:solidFill>
                  <a:schemeClr val="tx1">
                    <a:tint val="75000"/>
                  </a:schemeClr>
                </a:solidFill>
              </a:rPr>
              <a:t>~</a:t>
            </a:r>
            <a:endParaRPr lang="en-US" altLang="zh-TW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02205 -0.4023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會員系統</a:t>
            </a:r>
            <a:r>
              <a:rPr lang="en-US" altLang="zh-TW" dirty="0"/>
              <a:t>-</a:t>
            </a:r>
            <a:r>
              <a:rPr lang="zh-TW" altLang="en-US" dirty="0"/>
              <a:t>洪鈞</a:t>
            </a:r>
            <a:r>
              <a:rPr lang="zh-TW" altLang="en-US" dirty="0" smtClean="0"/>
              <a:t>太</a:t>
            </a:r>
            <a:endParaRPr lang="zh-TW" altLang="en-US" dirty="0"/>
          </a:p>
        </p:txBody>
      </p:sp>
      <p:pic>
        <p:nvPicPr>
          <p:cNvPr id="1026" name="Picture 2" descr="C:\GitHub\大頭照-鈞太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2403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95936" y="1916832"/>
            <a:ext cx="3960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lnSpc>
                <a:spcPct val="150000"/>
              </a:lnSpc>
            </a:pPr>
            <a:r>
              <a:rPr lang="zh-TW" altLang="en-US" sz="2800" dirty="0" smtClean="0"/>
              <a:t>負責項目</a:t>
            </a:r>
            <a:r>
              <a:rPr lang="en-US" altLang="zh-TW" sz="2800" dirty="0" smtClean="0"/>
              <a:t>:</a:t>
            </a:r>
          </a:p>
          <a:p>
            <a:pPr lvl="1" fontAlgn="base">
              <a:lnSpc>
                <a:spcPct val="150000"/>
              </a:lnSpc>
            </a:pPr>
            <a:r>
              <a:rPr lang="en-US" altLang="zh-TW" sz="2800" dirty="0" smtClean="0"/>
              <a:t>1</a:t>
            </a:r>
            <a:r>
              <a:rPr lang="en-US" altLang="zh-TW" sz="2800" dirty="0"/>
              <a:t>.</a:t>
            </a:r>
            <a:r>
              <a:rPr lang="zh-TW" altLang="en-US" sz="2800" dirty="0"/>
              <a:t>網站各功能整合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2.</a:t>
            </a:r>
            <a:r>
              <a:rPr lang="zh-TW" altLang="en-US" sz="2800" dirty="0"/>
              <a:t>會員註冊及登入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3.</a:t>
            </a:r>
            <a:r>
              <a:rPr lang="zh-TW" altLang="en-US" sz="2800" dirty="0"/>
              <a:t>會員資料處理加密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4. </a:t>
            </a:r>
            <a:r>
              <a:rPr lang="zh-TW" altLang="en-US" sz="2800" dirty="0"/>
              <a:t>電子信箱認證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5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商城瀏覽體驗 </a:t>
            </a:r>
            <a:r>
              <a:rPr lang="en-US" altLang="zh-TW" dirty="0"/>
              <a:t>- </a:t>
            </a:r>
            <a:r>
              <a:rPr lang="zh-TW" altLang="en-US" dirty="0"/>
              <a:t>許辰安</a:t>
            </a: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835823"/>
            <a:ext cx="3240360" cy="40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419872" y="1916832"/>
            <a:ext cx="57241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lnSpc>
                <a:spcPct val="150000"/>
              </a:lnSpc>
            </a:pPr>
            <a:r>
              <a:rPr lang="zh-TW" altLang="en-US" sz="2800" dirty="0"/>
              <a:t>負責項目</a:t>
            </a:r>
            <a:r>
              <a:rPr lang="en-US" altLang="zh-TW" sz="2800" dirty="0"/>
              <a:t>:</a:t>
            </a:r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1. </a:t>
            </a:r>
            <a:r>
              <a:rPr lang="zh-TW" altLang="en-US" sz="2800" dirty="0"/>
              <a:t>整體網站風格與頁面美術設計 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2. </a:t>
            </a:r>
            <a:r>
              <a:rPr lang="zh-TW" altLang="en-US" sz="2800" dirty="0"/>
              <a:t>最新消息頁面 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3. </a:t>
            </a:r>
            <a:r>
              <a:rPr lang="zh-TW" altLang="en-US" sz="2800" dirty="0"/>
              <a:t>商城主頁面、個別商品頁面 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4. </a:t>
            </a:r>
            <a:r>
              <a:rPr lang="zh-TW" altLang="en-US" sz="2800" dirty="0"/>
              <a:t>個別商品評論功能 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2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訂購願望</a:t>
            </a:r>
            <a:r>
              <a:rPr lang="en-US" altLang="zh-TW" dirty="0"/>
              <a:t>-</a:t>
            </a:r>
            <a:r>
              <a:rPr lang="zh-TW" altLang="en-US" dirty="0"/>
              <a:t>林苡勤</a:t>
            </a:r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75856" y="1916832"/>
            <a:ext cx="6480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lnSpc>
                <a:spcPct val="150000"/>
              </a:lnSpc>
            </a:pPr>
            <a:r>
              <a:rPr lang="zh-TW" altLang="en-US" sz="2800" dirty="0"/>
              <a:t>負責項目</a:t>
            </a:r>
            <a:r>
              <a:rPr lang="en-US" altLang="zh-TW" sz="2800" dirty="0"/>
              <a:t>:</a:t>
            </a:r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1. </a:t>
            </a:r>
            <a:r>
              <a:rPr lang="zh-TW" altLang="en-US" sz="2800" dirty="0"/>
              <a:t>購物車功能 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2. </a:t>
            </a:r>
            <a:r>
              <a:rPr lang="zh-TW" altLang="en-US" sz="2800" dirty="0"/>
              <a:t>願望清單功能</a:t>
            </a:r>
            <a:r>
              <a:rPr lang="en-US" altLang="zh-TW" sz="2800" dirty="0"/>
              <a:t>(</a:t>
            </a:r>
            <a:r>
              <a:rPr lang="zh-TW" altLang="en-US" sz="2800" dirty="0"/>
              <a:t>含活動通知寄信</a:t>
            </a:r>
            <a:r>
              <a:rPr lang="en-US" altLang="zh-TW" sz="2800" dirty="0"/>
              <a:t>) </a:t>
            </a:r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3. </a:t>
            </a:r>
            <a:r>
              <a:rPr lang="zh-TW" altLang="en-US" sz="2800" dirty="0"/>
              <a:t>訂單歷史紀錄 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4. </a:t>
            </a:r>
            <a:r>
              <a:rPr lang="zh-TW" altLang="en-US" sz="2800" dirty="0"/>
              <a:t>帳單資料庫紀錄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835823"/>
            <a:ext cx="3240360" cy="40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後台系統</a:t>
            </a:r>
            <a:r>
              <a:rPr lang="en-US" altLang="zh-TW" dirty="0" smtClean="0"/>
              <a:t>-</a:t>
            </a:r>
            <a:r>
              <a:rPr lang="zh-TW" altLang="en-US" dirty="0" smtClean="0"/>
              <a:t>李昆鴻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83" y="1700808"/>
            <a:ext cx="323889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95936" y="1916832"/>
            <a:ext cx="3960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lnSpc>
                <a:spcPct val="150000"/>
              </a:lnSpc>
            </a:pPr>
            <a:r>
              <a:rPr lang="zh-TW" altLang="en-US" sz="2800" dirty="0" smtClean="0"/>
              <a:t>負責項目</a:t>
            </a:r>
            <a:r>
              <a:rPr lang="en-US" altLang="zh-TW" sz="2800" dirty="0" smtClean="0"/>
              <a:t>:</a:t>
            </a:r>
          </a:p>
          <a:p>
            <a:pPr lvl="1" fontAlgn="base">
              <a:lnSpc>
                <a:spcPct val="150000"/>
              </a:lnSpc>
            </a:pPr>
            <a:r>
              <a:rPr lang="en-US" altLang="zh-TW" sz="2800" dirty="0" smtClean="0"/>
              <a:t>1.</a:t>
            </a:r>
          </a:p>
          <a:p>
            <a:pPr lvl="1" fontAlgn="base">
              <a:lnSpc>
                <a:spcPct val="150000"/>
              </a:lnSpc>
            </a:pPr>
            <a:r>
              <a:rPr lang="en-US" altLang="zh-TW" sz="2800" dirty="0" smtClean="0"/>
              <a:t>2.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3</a:t>
            </a:r>
            <a:r>
              <a:rPr lang="en-US" altLang="zh-TW" sz="2800" dirty="0" smtClean="0"/>
              <a:t>.</a:t>
            </a:r>
            <a:endParaRPr lang="en-US" altLang="zh-TW" sz="2800" dirty="0"/>
          </a:p>
          <a:p>
            <a:pPr lvl="1" fontAlgn="base">
              <a:lnSpc>
                <a:spcPct val="150000"/>
              </a:lnSpc>
            </a:pPr>
            <a:r>
              <a:rPr lang="en-US" altLang="zh-TW" sz="2800" dirty="0"/>
              <a:t>4.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5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1807696" y="1235184"/>
            <a:ext cx="5537860" cy="5537860"/>
            <a:chOff x="1807696" y="1235184"/>
            <a:chExt cx="5537860" cy="5537860"/>
          </a:xfrm>
        </p:grpSpPr>
        <p:sp>
          <p:nvSpPr>
            <p:cNvPr id="11" name="橢圓 10"/>
            <p:cNvSpPr/>
            <p:nvPr/>
          </p:nvSpPr>
          <p:spPr>
            <a:xfrm>
              <a:off x="1807696" y="3337416"/>
              <a:ext cx="1333396" cy="1333396"/>
            </a:xfrm>
            <a:prstGeom prst="ellipse">
              <a:avLst/>
            </a:prstGeom>
            <a:solidFill>
              <a:srgbClr val="EA92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部落格</a:t>
              </a:r>
              <a:endParaRPr lang="zh-TW" altLang="en-US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3909928" y="1235184"/>
              <a:ext cx="1333396" cy="1333396"/>
            </a:xfrm>
            <a:prstGeom prst="ellipse">
              <a:avLst/>
            </a:prstGeom>
            <a:solidFill>
              <a:srgbClr val="EA92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買商品</a:t>
              </a:r>
              <a:endParaRPr lang="zh-TW" altLang="en-US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012160" y="3337416"/>
              <a:ext cx="1333396" cy="1333396"/>
            </a:xfrm>
            <a:prstGeom prst="ellipse">
              <a:avLst/>
            </a:prstGeom>
            <a:solidFill>
              <a:srgbClr val="EA92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  <a:latin typeface="+mj-ea"/>
                  <a:ea typeface="+mj-ea"/>
                </a:rPr>
                <a:t>聊天室</a:t>
              </a:r>
            </a:p>
          </p:txBody>
        </p:sp>
        <p:sp>
          <p:nvSpPr>
            <p:cNvPr id="15" name="橢圓 14"/>
            <p:cNvSpPr/>
            <p:nvPr/>
          </p:nvSpPr>
          <p:spPr>
            <a:xfrm>
              <a:off x="3916928" y="5439648"/>
              <a:ext cx="1333396" cy="1333396"/>
            </a:xfrm>
            <a:prstGeom prst="ellipse">
              <a:avLst/>
            </a:prstGeom>
            <a:solidFill>
              <a:srgbClr val="EA92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願望清單</a:t>
              </a:r>
              <a:endParaRPr lang="zh-TW" altLang="en-US" sz="14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直線接點 18"/>
            <p:cNvCxnSpPr>
              <a:stCxn id="5" idx="0"/>
              <a:endCxn id="12" idx="4"/>
            </p:cNvCxnSpPr>
            <p:nvPr/>
          </p:nvCxnSpPr>
          <p:spPr>
            <a:xfrm flipV="1">
              <a:off x="4576626" y="2568580"/>
              <a:ext cx="0" cy="428372"/>
            </a:xfrm>
            <a:prstGeom prst="line">
              <a:avLst/>
            </a:prstGeom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5" idx="6"/>
              <a:endCxn id="14" idx="2"/>
            </p:cNvCxnSpPr>
            <p:nvPr/>
          </p:nvCxnSpPr>
          <p:spPr>
            <a:xfrm>
              <a:off x="5583788" y="4004114"/>
              <a:ext cx="428372" cy="0"/>
            </a:xfrm>
            <a:prstGeom prst="line">
              <a:avLst/>
            </a:prstGeom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5" idx="2"/>
              <a:endCxn id="11" idx="6"/>
            </p:cNvCxnSpPr>
            <p:nvPr/>
          </p:nvCxnSpPr>
          <p:spPr>
            <a:xfrm flipH="1">
              <a:off x="3141092" y="4004114"/>
              <a:ext cx="428372" cy="0"/>
            </a:xfrm>
            <a:prstGeom prst="line">
              <a:avLst/>
            </a:prstGeom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5" idx="4"/>
              <a:endCxn id="15" idx="0"/>
            </p:cNvCxnSpPr>
            <p:nvPr/>
          </p:nvCxnSpPr>
          <p:spPr>
            <a:xfrm>
              <a:off x="4576626" y="5011276"/>
              <a:ext cx="7000" cy="428372"/>
            </a:xfrm>
            <a:prstGeom prst="line">
              <a:avLst/>
            </a:prstGeom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會員系統</a:t>
            </a:r>
            <a:r>
              <a:rPr lang="en-US" altLang="zh-TW" dirty="0"/>
              <a:t>-</a:t>
            </a:r>
            <a:r>
              <a:rPr lang="zh-TW" altLang="en-US" dirty="0"/>
              <a:t>洪鈞太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569464" y="2996952"/>
            <a:ext cx="2014324" cy="2014324"/>
          </a:xfrm>
          <a:prstGeom prst="ellipse">
            <a:avLst/>
          </a:prstGeom>
          <a:solidFill>
            <a:srgbClr val="EA9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會員資料</a:t>
            </a:r>
            <a:endParaRPr lang="zh-TW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3776 0.00023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lvl="0" fontAlgn="base"/>
            <a:r>
              <a:rPr lang="zh-TW" altLang="en-US" sz="2000" dirty="0" smtClean="0">
                <a:latin typeface="+mj-ea"/>
                <a:ea typeface="+mj-ea"/>
              </a:rPr>
              <a:t>鈞太</a:t>
            </a:r>
          </a:p>
          <a:p>
            <a:pPr lvl="1" fontAlgn="base"/>
            <a:r>
              <a:rPr lang="en-US" altLang="zh-TW" sz="1600" dirty="0" smtClean="0"/>
              <a:t>1.</a:t>
            </a:r>
            <a:r>
              <a:rPr lang="zh-TW" altLang="en-US" sz="1600" dirty="0"/>
              <a:t>網站各功能</a:t>
            </a:r>
            <a:r>
              <a:rPr lang="zh-TW" altLang="en-US" sz="1600" dirty="0" smtClean="0"/>
              <a:t>整合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2.</a:t>
            </a:r>
            <a:r>
              <a:rPr lang="zh-TW" altLang="en-US" sz="1600" dirty="0" smtClean="0"/>
              <a:t>會員註冊及登入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 smtClean="0"/>
              <a:t>會員資料處理加密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4. </a:t>
            </a:r>
            <a:r>
              <a:rPr lang="zh-TW" altLang="en-US" sz="1600" dirty="0" smtClean="0"/>
              <a:t>電子信箱認證</a:t>
            </a:r>
            <a:endParaRPr lang="en-US" altLang="zh-TW" sz="1600" dirty="0" smtClean="0"/>
          </a:p>
          <a:p>
            <a:pPr lvl="1" fontAlgn="base"/>
            <a:endParaRPr lang="en-US" altLang="zh-TW" sz="1600" dirty="0" smtClean="0"/>
          </a:p>
          <a:p>
            <a:pPr fontAlgn="base"/>
            <a:r>
              <a:rPr lang="zh-TW" altLang="en-US" sz="2000" dirty="0" smtClean="0"/>
              <a:t>苡勤 </a:t>
            </a:r>
            <a:endParaRPr lang="en-US" altLang="zh-TW" sz="2000" dirty="0" smtClean="0"/>
          </a:p>
          <a:p>
            <a:pPr lvl="1" fontAlgn="base"/>
            <a:r>
              <a:rPr lang="en-US" altLang="zh-TW" sz="1600" dirty="0" smtClean="0"/>
              <a:t>1. </a:t>
            </a:r>
            <a:r>
              <a:rPr lang="zh-TW" altLang="en-US" sz="1600" dirty="0" smtClean="0"/>
              <a:t>購物車功能 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2. </a:t>
            </a:r>
            <a:r>
              <a:rPr lang="zh-TW" altLang="en-US" sz="1600" dirty="0" smtClean="0"/>
              <a:t>願望清單功能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含活動通知寄信</a:t>
            </a:r>
            <a:r>
              <a:rPr lang="en-US" altLang="zh-TW" sz="1600" dirty="0" smtClean="0"/>
              <a:t>) </a:t>
            </a:r>
          </a:p>
          <a:p>
            <a:pPr lvl="1" fontAlgn="base"/>
            <a:r>
              <a:rPr lang="en-US" altLang="zh-TW" sz="1600" dirty="0" smtClean="0"/>
              <a:t>3. </a:t>
            </a:r>
            <a:r>
              <a:rPr lang="zh-TW" altLang="en-US" sz="1600" dirty="0" smtClean="0"/>
              <a:t>訂單歷史紀錄 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4. </a:t>
            </a:r>
            <a:r>
              <a:rPr lang="zh-TW" altLang="en-US" sz="1600" dirty="0" smtClean="0"/>
              <a:t>帳單資料庫紀錄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16016" y="1556792"/>
            <a:ext cx="41148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TW" altLang="en-US" sz="2000" dirty="0" smtClean="0"/>
              <a:t>辰安 </a:t>
            </a:r>
            <a:endParaRPr lang="en-US" altLang="zh-TW" sz="2000" dirty="0" smtClean="0"/>
          </a:p>
          <a:p>
            <a:pPr lvl="1" fontAlgn="base"/>
            <a:r>
              <a:rPr lang="en-US" altLang="zh-TW" sz="1600" dirty="0" smtClean="0"/>
              <a:t>1. </a:t>
            </a:r>
            <a:r>
              <a:rPr lang="zh-TW" altLang="en-US" sz="1600" dirty="0" smtClean="0"/>
              <a:t>整體網站風格與頁面美術設計 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2. </a:t>
            </a:r>
            <a:r>
              <a:rPr lang="zh-TW" altLang="en-US" sz="1600" dirty="0" smtClean="0"/>
              <a:t>最新消息頁面 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3. </a:t>
            </a:r>
            <a:r>
              <a:rPr lang="zh-TW" altLang="en-US" sz="1600" dirty="0" smtClean="0"/>
              <a:t>商城主頁面、個別商品頁面 </a:t>
            </a:r>
            <a:endParaRPr lang="en-US" altLang="zh-TW" sz="1600" dirty="0" smtClean="0"/>
          </a:p>
          <a:p>
            <a:pPr lvl="1" fontAlgn="base"/>
            <a:r>
              <a:rPr lang="en-US" altLang="zh-TW" sz="1600" dirty="0" smtClean="0"/>
              <a:t>4. </a:t>
            </a:r>
            <a:r>
              <a:rPr lang="zh-TW" altLang="en-US" sz="1600" dirty="0" smtClean="0"/>
              <a:t>個別商品評論功能 </a:t>
            </a:r>
            <a:endParaRPr lang="en-US" altLang="zh-TW" sz="16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210</TotalTime>
  <Words>278</Words>
  <Application>Microsoft Office PowerPoint</Application>
  <PresentationFormat>如螢幕大小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龍騰四海</vt:lpstr>
      <vt:lpstr>第三組</vt:lpstr>
      <vt:lpstr>PowerPoint 簡報</vt:lpstr>
      <vt:lpstr>PowerPoint 簡報</vt:lpstr>
      <vt:lpstr>會員系統-洪鈞太</vt:lpstr>
      <vt:lpstr>商城瀏覽體驗 - 許辰安</vt:lpstr>
      <vt:lpstr>訂購願望-林苡勤</vt:lpstr>
      <vt:lpstr>後台系統-李昆鴻</vt:lpstr>
      <vt:lpstr>會員系統-洪鈞太</vt:lpstr>
      <vt:lpstr>工作紀錄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Tai</dc:creator>
  <cp:lastModifiedBy>Tai</cp:lastModifiedBy>
  <cp:revision>28</cp:revision>
  <dcterms:created xsi:type="dcterms:W3CDTF">2020-05-05T02:32:32Z</dcterms:created>
  <dcterms:modified xsi:type="dcterms:W3CDTF">2020-05-05T16:57:03Z</dcterms:modified>
</cp:coreProperties>
</file>