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774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426A936-7C53-4551-A0C0-65806334C7A6}" type="datetimeFigureOut">
              <a:rPr lang="zh-TW" altLang="en-US" smtClean="0"/>
              <a:t>2020/3/23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20DB60-59D0-4B7D-84B9-7C00BFB577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204864"/>
            <a:ext cx="6480048" cy="1944216"/>
          </a:xfrm>
        </p:spPr>
        <p:txBody>
          <a:bodyPr/>
          <a:lstStyle/>
          <a:p>
            <a:r>
              <a:rPr lang="zh-TW" altLang="en-US" dirty="0" smtClean="0"/>
              <a:t>期中專題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DinBanDon</a:t>
            </a:r>
            <a:r>
              <a:rPr lang="en-US" altLang="zh-TW" dirty="0" smtClean="0"/>
              <a:t>  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1760" y="5229200"/>
            <a:ext cx="6480048" cy="1032520"/>
          </a:xfrm>
        </p:spPr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洪</a:t>
            </a:r>
            <a:r>
              <a:rPr lang="zh-TW" altLang="en-US" dirty="0"/>
              <a:t>鈞太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683568" y="4149080"/>
            <a:ext cx="7704856" cy="0"/>
          </a:xfrm>
          <a:prstGeom prst="line">
            <a:avLst/>
          </a:prstGeom>
          <a:ln w="5715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目的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功能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結構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dirty="0" smtClean="0"/>
              <a:t>結果呈現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方便訂便當統計人數</a:t>
            </a:r>
            <a:endParaRPr lang="en-US" altLang="zh-TW" dirty="0" smtClean="0"/>
          </a:p>
          <a:p>
            <a:r>
              <a:rPr lang="zh-TW" altLang="en-US" dirty="0"/>
              <a:t>方便</a:t>
            </a:r>
            <a:r>
              <a:rPr lang="zh-TW" altLang="en-US" dirty="0" smtClean="0"/>
              <a:t>值日生統計訂單及付款人數</a:t>
            </a:r>
            <a:endParaRPr lang="en-US" altLang="zh-TW" dirty="0" smtClean="0"/>
          </a:p>
          <a:p>
            <a:r>
              <a:rPr lang="zh-TW" altLang="en-US" dirty="0" smtClean="0"/>
              <a:t>提供自訂菜單方便訂外食使用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0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登入及記憶帳號密碼</a:t>
            </a:r>
            <a:endParaRPr lang="en-US" altLang="zh-TW" dirty="0" smtClean="0"/>
          </a:p>
          <a:p>
            <a:r>
              <a:rPr lang="zh-TW" altLang="en-US" dirty="0" smtClean="0"/>
              <a:t>註冊新帳號並檢查格式</a:t>
            </a:r>
            <a:endParaRPr lang="en-US" altLang="zh-TW" dirty="0" smtClean="0"/>
          </a:p>
          <a:p>
            <a:r>
              <a:rPr lang="zh-TW" altLang="en-US" dirty="0" smtClean="0"/>
              <a:t>自動搜尋</a:t>
            </a:r>
            <a:r>
              <a:rPr lang="zh-TW" altLang="en-US" dirty="0"/>
              <a:t>資策會</a:t>
            </a:r>
            <a:r>
              <a:rPr lang="zh-TW" altLang="en-US" dirty="0" smtClean="0"/>
              <a:t>便當網站</a:t>
            </a:r>
            <a:endParaRPr lang="en-US" altLang="zh-TW" dirty="0" smtClean="0"/>
          </a:p>
          <a:p>
            <a:r>
              <a:rPr lang="zh-TW" altLang="en-US" dirty="0"/>
              <a:t>使用者訂餐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/>
              <a:t>管理</a:t>
            </a:r>
            <a:r>
              <a:rPr lang="zh-TW" altLang="en-US" dirty="0" smtClean="0"/>
              <a:t>者管理訂單及新增菜單介面</a:t>
            </a:r>
            <a:endParaRPr lang="en-US" altLang="zh-TW" dirty="0" smtClean="0"/>
          </a:p>
          <a:p>
            <a:r>
              <a:rPr lang="zh-TW" altLang="en-US" dirty="0" smtClean="0"/>
              <a:t>登出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pSp>
        <p:nvGrpSpPr>
          <p:cNvPr id="31" name="畫布 1"/>
          <p:cNvGrpSpPr/>
          <p:nvPr/>
        </p:nvGrpSpPr>
        <p:grpSpPr>
          <a:xfrm>
            <a:off x="1763688" y="252087"/>
            <a:ext cx="7632848" cy="8937553"/>
            <a:chOff x="0" y="0"/>
            <a:chExt cx="6905625" cy="9853295"/>
          </a:xfrm>
        </p:grpSpPr>
        <p:sp>
          <p:nvSpPr>
            <p:cNvPr id="32" name="矩形 31"/>
            <p:cNvSpPr/>
            <p:nvPr/>
          </p:nvSpPr>
          <p:spPr>
            <a:xfrm>
              <a:off x="0" y="0"/>
              <a:ext cx="6905625" cy="9853295"/>
            </a:xfrm>
            <a:prstGeom prst="rect">
              <a:avLst/>
            </a:prstGeom>
          </p:spPr>
        </p:sp>
        <p:sp>
          <p:nvSpPr>
            <p:cNvPr id="33" name="矩形 32"/>
            <p:cNvSpPr/>
            <p:nvPr/>
          </p:nvSpPr>
          <p:spPr>
            <a:xfrm>
              <a:off x="1756672" y="310487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Login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466688" y="301158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Sign Up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66686" y="1032678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Register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56672" y="1389920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LoginServlet.do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5688" y="1858598"/>
              <a:ext cx="1384935" cy="345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LoginError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08049" y="2766423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UserPage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8068" y="3493164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UserPage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" y="4396308"/>
              <a:ext cx="170214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MealOrderProcessing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57649" y="5207340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LookUpOrderList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466679" y="2768863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ManagerPage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66698" y="3495604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ManagerPage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48785" y="5894457"/>
              <a:ext cx="1384935" cy="345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NewMealError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08044" y="6028651"/>
              <a:ext cx="1533233" cy="3641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QueryOrderListView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57649" y="6757848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CancelServlet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47" name="肘形接點 46"/>
            <p:cNvCxnSpPr>
              <a:stCxn id="33" idx="2"/>
              <a:endCxn id="36" idx="0"/>
            </p:cNvCxnSpPr>
            <p:nvPr/>
          </p:nvCxnSpPr>
          <p:spPr>
            <a:xfrm rot="5400000">
              <a:off x="2082144" y="1022923"/>
              <a:ext cx="733993" cy="1270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接點 47"/>
            <p:cNvCxnSpPr>
              <a:stCxn id="36" idx="2"/>
              <a:endCxn id="38" idx="0"/>
            </p:cNvCxnSpPr>
            <p:nvPr/>
          </p:nvCxnSpPr>
          <p:spPr>
            <a:xfrm rot="5400000">
              <a:off x="1659298" y="1976580"/>
              <a:ext cx="1031063" cy="548623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/>
            <p:cNvCxnSpPr>
              <a:stCxn id="38" idx="2"/>
              <a:endCxn id="39" idx="0"/>
            </p:cNvCxnSpPr>
            <p:nvPr/>
          </p:nvCxnSpPr>
          <p:spPr>
            <a:xfrm rot="16200000" flipH="1">
              <a:off x="1709876" y="3302502"/>
              <a:ext cx="381301" cy="1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/>
            <p:cNvCxnSpPr>
              <a:stCxn id="39" idx="2"/>
              <a:endCxn id="40" idx="0"/>
            </p:cNvCxnSpPr>
            <p:nvPr/>
          </p:nvCxnSpPr>
          <p:spPr>
            <a:xfrm rot="5400000">
              <a:off x="1096953" y="3592725"/>
              <a:ext cx="557704" cy="104946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接點 50"/>
            <p:cNvCxnSpPr>
              <a:stCxn id="40" idx="2"/>
              <a:endCxn id="41" idx="0"/>
            </p:cNvCxnSpPr>
            <p:nvPr/>
          </p:nvCxnSpPr>
          <p:spPr>
            <a:xfrm rot="16200000" flipH="1">
              <a:off x="1167799" y="4425022"/>
              <a:ext cx="465592" cy="1099043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接點 51"/>
            <p:cNvCxnSpPr/>
            <p:nvPr/>
          </p:nvCxnSpPr>
          <p:spPr>
            <a:xfrm rot="16200000" flipH="1">
              <a:off x="1571071" y="4520039"/>
              <a:ext cx="1366247" cy="7951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/>
            <p:nvPr/>
          </p:nvCxnSpPr>
          <p:spPr>
            <a:xfrm rot="16200000" flipH="1">
              <a:off x="1639178" y="5813568"/>
              <a:ext cx="522462" cy="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接點 53"/>
            <p:cNvCxnSpPr>
              <a:stCxn id="45" idx="2"/>
              <a:endCxn id="46" idx="0"/>
            </p:cNvCxnSpPr>
            <p:nvPr/>
          </p:nvCxnSpPr>
          <p:spPr>
            <a:xfrm rot="5400000">
              <a:off x="1779883" y="6563070"/>
              <a:ext cx="365012" cy="24544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接點 54"/>
            <p:cNvCxnSpPr>
              <a:stCxn id="46" idx="3"/>
              <a:endCxn id="39" idx="3"/>
            </p:cNvCxnSpPr>
            <p:nvPr/>
          </p:nvCxnSpPr>
          <p:spPr>
            <a:xfrm flipH="1" flipV="1">
              <a:off x="2593003" y="3665884"/>
              <a:ext cx="49581" cy="3264684"/>
            </a:xfrm>
            <a:prstGeom prst="bentConnector3">
              <a:avLst>
                <a:gd name="adj1" fmla="val -4610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427407" y="5036617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PayServlet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48750" y="5036606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NewMealServlet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58" name="肘形接點 57"/>
            <p:cNvCxnSpPr>
              <a:stCxn id="34" idx="2"/>
              <a:endCxn id="35" idx="0"/>
            </p:cNvCxnSpPr>
            <p:nvPr/>
          </p:nvCxnSpPr>
          <p:spPr>
            <a:xfrm rot="5400000">
              <a:off x="4966115" y="839637"/>
              <a:ext cx="386080" cy="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35" idx="1"/>
              <a:endCxn id="36" idx="3"/>
            </p:cNvCxnSpPr>
            <p:nvPr/>
          </p:nvCxnSpPr>
          <p:spPr>
            <a:xfrm rot="10800000" flipV="1">
              <a:off x="3141607" y="1205398"/>
              <a:ext cx="1325079" cy="35724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35" idx="2"/>
              <a:endCxn id="37" idx="0"/>
            </p:cNvCxnSpPr>
            <p:nvPr/>
          </p:nvCxnSpPr>
          <p:spPr>
            <a:xfrm rot="16200000" flipH="1">
              <a:off x="5328415" y="1208857"/>
              <a:ext cx="480480" cy="819002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42" idx="2"/>
              <a:endCxn id="43" idx="0"/>
            </p:cNvCxnSpPr>
            <p:nvPr/>
          </p:nvCxnSpPr>
          <p:spPr>
            <a:xfrm rot="16200000" flipH="1">
              <a:off x="4968506" y="3304942"/>
              <a:ext cx="381301" cy="1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3" idx="2"/>
              <a:endCxn id="56" idx="0"/>
            </p:cNvCxnSpPr>
            <p:nvPr/>
          </p:nvCxnSpPr>
          <p:spPr>
            <a:xfrm rot="16200000" flipH="1">
              <a:off x="5041734" y="3958475"/>
              <a:ext cx="1195573" cy="96070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43" idx="2"/>
              <a:endCxn id="57" idx="0"/>
            </p:cNvCxnSpPr>
            <p:nvPr/>
          </p:nvCxnSpPr>
          <p:spPr>
            <a:xfrm rot="5400000">
              <a:off x="3952411" y="3829851"/>
              <a:ext cx="1195562" cy="121794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36" idx="2"/>
              <a:endCxn id="42" idx="0"/>
            </p:cNvCxnSpPr>
            <p:nvPr/>
          </p:nvCxnSpPr>
          <p:spPr>
            <a:xfrm rot="16200000" flipH="1">
              <a:off x="3287392" y="897106"/>
              <a:ext cx="1033503" cy="2710007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endCxn id="43" idx="3"/>
            </p:cNvCxnSpPr>
            <p:nvPr/>
          </p:nvCxnSpPr>
          <p:spPr>
            <a:xfrm rot="16200000" flipV="1">
              <a:off x="5454102" y="4065855"/>
              <a:ext cx="1368084" cy="57302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>
              <a:endCxn id="43" idx="1"/>
            </p:cNvCxnSpPr>
            <p:nvPr/>
          </p:nvCxnSpPr>
          <p:spPr>
            <a:xfrm rot="5400000" flipH="1" flipV="1">
              <a:off x="3397975" y="3967706"/>
              <a:ext cx="1368105" cy="76934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接點 66"/>
            <p:cNvCxnSpPr>
              <a:stCxn id="57" idx="2"/>
              <a:endCxn id="44" idx="0"/>
            </p:cNvCxnSpPr>
            <p:nvPr/>
          </p:nvCxnSpPr>
          <p:spPr>
            <a:xfrm rot="16200000" flipH="1">
              <a:off x="3685030" y="5638232"/>
              <a:ext cx="512411" cy="35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26655" y="110697"/>
              <a:ext cx="1384935" cy="345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Logout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55" y="687251"/>
              <a:ext cx="1384935" cy="345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kern="100">
                  <a:ln>
                    <a:noFill/>
                  </a:ln>
                  <a:gradFill>
                    <a:gsLst>
                      <a:gs pos="0">
                        <a:srgbClr val="A54200"/>
                      </a:gs>
                      <a:gs pos="78000">
                        <a:srgbClr val="FF8C19"/>
                      </a:gs>
                      <a:gs pos="100000">
                        <a:srgbClr val="FFF1E9"/>
                      </a:gs>
                    </a:gsLst>
                    <a:lin ang="5400000" scaled="0"/>
                  </a:gradFill>
                  <a:effectLst>
                    <a:outerShdw blurRad="69850" dist="43180" dir="5400000" sx="0" sy="0">
                      <a:srgbClr val="000000">
                        <a:alpha val="65000"/>
                      </a:srgbClr>
                    </a:outerShdw>
                  </a:effectLst>
                  <a:ea typeface="新細明體"/>
                  <a:cs typeface="Times New Roman"/>
                </a:rPr>
                <a:t>LogoutServlet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70" name="肘形接點 69"/>
            <p:cNvCxnSpPr>
              <a:stCxn id="68" idx="2"/>
              <a:endCxn id="69" idx="0"/>
            </p:cNvCxnSpPr>
            <p:nvPr/>
          </p:nvCxnSpPr>
          <p:spPr>
            <a:xfrm rot="5400000">
              <a:off x="703566" y="571694"/>
              <a:ext cx="231114" cy="12700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69" idx="3"/>
              <a:endCxn id="33" idx="1"/>
            </p:cNvCxnSpPr>
            <p:nvPr/>
          </p:nvCxnSpPr>
          <p:spPr>
            <a:xfrm flipV="1">
              <a:off x="1511590" y="483207"/>
              <a:ext cx="245082" cy="37676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3578418" y="525256"/>
            <a:ext cx="1784654" cy="37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流程圖: 磁碟 74"/>
          <p:cNvSpPr/>
          <p:nvPr/>
        </p:nvSpPr>
        <p:spPr>
          <a:xfrm>
            <a:off x="2342738" y="1384758"/>
            <a:ext cx="652666" cy="693348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Profile</a:t>
            </a:r>
            <a:endParaRPr lang="zh-TW" altLang="en-US" sz="1200" dirty="0"/>
          </a:p>
        </p:txBody>
      </p:sp>
      <p:sp>
        <p:nvSpPr>
          <p:cNvPr id="77" name="左-右雙向箭號 76"/>
          <p:cNvSpPr/>
          <p:nvPr/>
        </p:nvSpPr>
        <p:spPr>
          <a:xfrm>
            <a:off x="3059832" y="1556792"/>
            <a:ext cx="585253" cy="269375"/>
          </a:xfrm>
          <a:prstGeom prst="leftRightArrow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1.11111E-6 0.1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936 L -0.06771 0.322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0.32269 L -0.06771 0.4173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0.41736 L -0.19358 0.5328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58 0.53287 L -0.05972 0.6483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2 0.64838 L -0.05972 0.7532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2 0.75324 L -0.05972 0.8476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5" grpId="0" animBg="1"/>
      <p:bldP spid="77" grpId="0" animBg="1"/>
    </p:bld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</TotalTime>
  <Words>89</Words>
  <Application>Microsoft Office PowerPoint</Application>
  <PresentationFormat>如螢幕大小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科技</vt:lpstr>
      <vt:lpstr>期中專題 DinBanDon   System</vt:lpstr>
      <vt:lpstr>大綱:</vt:lpstr>
      <vt:lpstr>目的:</vt:lpstr>
      <vt:lpstr>功能:</vt:lpstr>
      <vt:lpstr>結構: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 DinBanDon   System</dc:title>
  <dc:creator>Tai</dc:creator>
  <cp:lastModifiedBy>Tai</cp:lastModifiedBy>
  <cp:revision>8</cp:revision>
  <dcterms:created xsi:type="dcterms:W3CDTF">2020-03-23T13:16:07Z</dcterms:created>
  <dcterms:modified xsi:type="dcterms:W3CDTF">2020-03-23T15:16:20Z</dcterms:modified>
</cp:coreProperties>
</file>