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383"/>
    <a:srgbClr val="666666"/>
    <a:srgbClr val="005BBB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9" autoAdjust="0"/>
    <p:restoredTop sz="95219"/>
  </p:normalViewPr>
  <p:slideViewPr>
    <p:cSldViewPr snapToGrid="0" snapToObjects="1">
      <p:cViewPr varScale="1">
        <p:scale>
          <a:sx n="98" d="100"/>
          <a:sy n="98" d="100"/>
        </p:scale>
        <p:origin x="18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5/11/18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57"/>
            <a:ext cx="9144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8" y="5366672"/>
            <a:ext cx="6810538" cy="9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1" y="56223"/>
            <a:ext cx="5839539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1" y="2189264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771900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5197" y="2185416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873940"/>
            <a:ext cx="5320076" cy="5987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35974" y="873940"/>
            <a:ext cx="5308027" cy="312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35973" y="3998296"/>
            <a:ext cx="270189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5817" y="3998296"/>
            <a:ext cx="2618184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83920"/>
            <a:ext cx="9144000" cy="597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1479" y="0"/>
            <a:ext cx="877204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34334" y="1023930"/>
            <a:ext cx="6418317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1534334" y="2555889"/>
            <a:ext cx="6418317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" y="0"/>
            <a:ext cx="9143998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25196" y="2320111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25196" y="1316736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8284464" y="6221885"/>
            <a:ext cx="544068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1" y="56223"/>
            <a:ext cx="5839539" cy="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4016" userDrawn="1">
          <p15:clr>
            <a:srgbClr val="F26B43"/>
          </p15:clr>
        </p15:guide>
        <p15:guide id="4" pos="5544" userDrawn="1">
          <p15:clr>
            <a:srgbClr val="F26B43"/>
          </p15:clr>
        </p15:guide>
        <p15:guide id="5" pos="216" userDrawn="1">
          <p15:clr>
            <a:srgbClr val="F26B43"/>
          </p15:clr>
        </p15:guide>
        <p15:guide id="6" pos="3348" userDrawn="1">
          <p15:clr>
            <a:srgbClr val="F26B43"/>
          </p15:clr>
        </p15:guide>
        <p15:guide id="7" pos="3528" userDrawn="1">
          <p15:clr>
            <a:srgbClr val="F26B43"/>
          </p15:clr>
        </p15:guide>
        <p15:guide id="8" pos="3384" userDrawn="1">
          <p15:clr>
            <a:srgbClr val="F26B43"/>
          </p15:clr>
        </p15:guide>
        <p15:guide id="9" orient="horz" pos="1848" userDrawn="1">
          <p15:clr>
            <a:srgbClr val="F26B43"/>
          </p15:clr>
        </p15:guide>
        <p15:guide id="10" orient="horz" pos="1896" userDrawn="1">
          <p15:clr>
            <a:srgbClr val="F26B43"/>
          </p15:clr>
        </p15:guide>
        <p15:guide id="11" orient="horz" pos="2880" userDrawn="1">
          <p15:clr>
            <a:srgbClr val="F26B43"/>
          </p15:clr>
        </p15:guide>
        <p15:guide id="1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905" y="1063666"/>
            <a:ext cx="7886700" cy="716084"/>
          </a:xfrm>
        </p:spPr>
        <p:txBody>
          <a:bodyPr>
            <a:normAutofit/>
          </a:bodyPr>
          <a:lstStyle/>
          <a:p>
            <a:r>
              <a:rPr lang="en-US" sz="3600" dirty="0"/>
              <a:t>CSE 587 Lab 3 Work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5" y="214052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Machine Setup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2905" y="374072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Article Collection</a:t>
            </a:r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1218705" y="282632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832561" y="294062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Logistic Regression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32561" y="4573849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Random Forest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2905" y="529267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Split the Data</a:t>
            </a:r>
          </a:p>
        </p:txBody>
      </p:sp>
      <p:cxnSp>
        <p:nvCxnSpPr>
          <p:cNvPr id="26" name="Straight Arrow Connector 25"/>
          <p:cNvCxnSpPr>
            <a:stCxn id="10" idx="2"/>
            <a:endCxn id="22" idx="0"/>
          </p:cNvCxnSpPr>
          <p:nvPr/>
        </p:nvCxnSpPr>
        <p:spPr>
          <a:xfrm>
            <a:off x="1218705" y="4426528"/>
            <a:ext cx="0" cy="86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</p:cNvCxnSpPr>
          <p:nvPr/>
        </p:nvCxnSpPr>
        <p:spPr>
          <a:xfrm flipV="1">
            <a:off x="1911333" y="3283528"/>
            <a:ext cx="914400" cy="2352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363684" y="491674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490160" y="1356961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Interpreting Results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D09F32-6411-7D43-AD4A-E8FB907D1A1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04160" y="3283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8BBCE9A-7038-B84A-A533-88C7F6B240DA}"/>
              </a:ext>
            </a:extLst>
          </p:cNvPr>
          <p:cNvSpPr/>
          <p:nvPr/>
        </p:nvSpPr>
        <p:spPr>
          <a:xfrm>
            <a:off x="4661360" y="294062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Train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E1CBCA-8DB1-794A-BCB9-DA5FC38C039F}"/>
              </a:ext>
            </a:extLst>
          </p:cNvPr>
          <p:cNvCxnSpPr>
            <a:cxnSpLocks/>
          </p:cNvCxnSpPr>
          <p:nvPr/>
        </p:nvCxnSpPr>
        <p:spPr>
          <a:xfrm>
            <a:off x="6032960" y="3283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F82E19B-452C-5842-9239-355CE3CB7929}"/>
              </a:ext>
            </a:extLst>
          </p:cNvPr>
          <p:cNvSpPr/>
          <p:nvPr/>
        </p:nvSpPr>
        <p:spPr>
          <a:xfrm>
            <a:off x="6490160" y="2940628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Test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9FEF0A-0E06-6B4E-8955-0162586F539E}"/>
              </a:ext>
            </a:extLst>
          </p:cNvPr>
          <p:cNvCxnSpPr>
            <a:cxnSpLocks/>
          </p:cNvCxnSpPr>
          <p:nvPr/>
        </p:nvCxnSpPr>
        <p:spPr>
          <a:xfrm>
            <a:off x="4204160" y="491674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1B312-43D8-F84D-81A6-807AF74DDD12}"/>
              </a:ext>
            </a:extLst>
          </p:cNvPr>
          <p:cNvSpPr/>
          <p:nvPr/>
        </p:nvSpPr>
        <p:spPr>
          <a:xfrm>
            <a:off x="4661360" y="4573849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Train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479E87-78AC-D644-B19B-CE70E36F7338}"/>
              </a:ext>
            </a:extLst>
          </p:cNvPr>
          <p:cNvCxnSpPr>
            <a:cxnSpLocks/>
          </p:cNvCxnSpPr>
          <p:nvPr/>
        </p:nvCxnSpPr>
        <p:spPr>
          <a:xfrm>
            <a:off x="6032960" y="491674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B8F615-15C8-DF44-B53F-F0230FB7E404}"/>
              </a:ext>
            </a:extLst>
          </p:cNvPr>
          <p:cNvSpPr/>
          <p:nvPr/>
        </p:nvSpPr>
        <p:spPr>
          <a:xfrm>
            <a:off x="6490160" y="4573849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Test Model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9FDC1A-CECD-C345-85AD-333000B18BF9}"/>
              </a:ext>
            </a:extLst>
          </p:cNvPr>
          <p:cNvCxnSpPr>
            <a:cxnSpLocks/>
          </p:cNvCxnSpPr>
          <p:nvPr/>
        </p:nvCxnSpPr>
        <p:spPr>
          <a:xfrm flipV="1">
            <a:off x="8318960" y="1699861"/>
            <a:ext cx="0" cy="321688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D60D8D-FDB8-DB40-850C-D50797F2455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861760" y="4916749"/>
            <a:ext cx="4572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85594B-84A0-BA40-A514-FF964143AB74}"/>
              </a:ext>
            </a:extLst>
          </p:cNvPr>
          <p:cNvCxnSpPr>
            <a:cxnSpLocks/>
          </p:cNvCxnSpPr>
          <p:nvPr/>
        </p:nvCxnSpPr>
        <p:spPr>
          <a:xfrm>
            <a:off x="7861760" y="323167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2A363A-CFBA-E048-BC46-BD55BE15DA1B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861760" y="169986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6470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28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LucidaGrande</vt:lpstr>
      <vt:lpstr>UB Powerpoint Template</vt:lpstr>
      <vt:lpstr>CSE 587 Lab 3 Work Flow</vt:lpstr>
    </vt:vector>
  </TitlesOfParts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creator>Microsoft Office User</dc:creator>
  <cp:lastModifiedBy>Microsoft Office User</cp:lastModifiedBy>
  <cp:revision>518</cp:revision>
  <cp:lastPrinted>2015-10-19T19:01:41Z</cp:lastPrinted>
  <dcterms:created xsi:type="dcterms:W3CDTF">2016-06-28T14:05:07Z</dcterms:created>
  <dcterms:modified xsi:type="dcterms:W3CDTF">2018-05-11T15:38:50Z</dcterms:modified>
</cp:coreProperties>
</file>