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592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commit is like a “save” point. It’s a point in time that </a:t>
            </a:r>
            <a:r>
              <a:rPr lang="en-US" dirty="0" err="1" smtClean="0"/>
              <a:t>git</a:t>
            </a:r>
            <a:r>
              <a:rPr lang="en-US" dirty="0" smtClean="0"/>
              <a:t> knows stuff changed. </a:t>
            </a:r>
          </a:p>
          <a:p>
            <a:r>
              <a:rPr lang="en-US" dirty="0" smtClean="0"/>
              <a:t>You can go back to a commit. If you broke something, you can go back in time and see where/how you broke it.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72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“push” is when you take a copy of what’s on your computer, and “push” it to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Why? So everyone else on your team can see what you did. Example:</a:t>
            </a:r>
          </a:p>
          <a:p>
            <a:pPr marL="0" indent="0">
              <a:buNone/>
            </a:pPr>
            <a:r>
              <a:rPr lang="en-US" dirty="0" smtClean="0"/>
              <a:t>Keith makes edits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Claire also makes her own edits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Ryan comes in, and adds his own stuff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what? Github knows when/where each person made changes and manages them so they work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1583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Branches are similar to the previous concepts.</a:t>
            </a:r>
          </a:p>
          <a:p>
            <a:pPr marL="0" indent="0">
              <a:buNone/>
            </a:pPr>
            <a:r>
              <a:rPr lang="en-US" dirty="0" smtClean="0"/>
              <a:t>Why you branch?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49034"/>
            <a:ext cx="6464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wise </a:t>
            </a:r>
            <a:r>
              <a:rPr lang="en-US" dirty="0" err="1" smtClean="0"/>
              <a:t>Kodjo</a:t>
            </a:r>
            <a:r>
              <a:rPr lang="en-US" dirty="0" smtClean="0"/>
              <a:t> says..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34" y="3327400"/>
            <a:ext cx="5994400" cy="11260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“It’s like “track changes” in Word”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10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want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Paying someone to write code = paying someone to write a novel. </a:t>
            </a:r>
          </a:p>
          <a:p>
            <a:endParaRPr lang="en-US" dirty="0" smtClean="0"/>
          </a:p>
          <a:p>
            <a:r>
              <a:rPr lang="en-US" dirty="0" smtClean="0"/>
              <a:t>Great for collaboration</a:t>
            </a:r>
          </a:p>
          <a:p>
            <a:endParaRPr lang="en-US" dirty="0"/>
          </a:p>
          <a:p>
            <a:r>
              <a:rPr lang="en-US" dirty="0" smtClean="0"/>
              <a:t>Great way to go back and fix stuff</a:t>
            </a:r>
          </a:p>
          <a:p>
            <a:endParaRPr lang="en-US" dirty="0"/>
          </a:p>
          <a:p>
            <a:r>
              <a:rPr lang="en-US" dirty="0" smtClean="0"/>
              <a:t>Great way to see productivity</a:t>
            </a:r>
          </a:p>
          <a:p>
            <a:endParaRPr lang="en-US" dirty="0"/>
          </a:p>
          <a:p>
            <a:r>
              <a:rPr lang="en-US" dirty="0" smtClean="0"/>
              <a:t>Lots of other features we won’t talk about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5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scary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not, because this slide says so.</a:t>
            </a:r>
          </a:p>
          <a:p>
            <a:r>
              <a:rPr lang="en-US" dirty="0" smtClean="0"/>
              <a:t>Built into OSX (mac) and </a:t>
            </a:r>
            <a:r>
              <a:rPr lang="en-US" dirty="0" err="1" smtClean="0"/>
              <a:t>linux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All servers have it</a:t>
            </a:r>
          </a:p>
          <a:p>
            <a:r>
              <a:rPr lang="en-US" dirty="0" smtClean="0"/>
              <a:t>All developers should already use it</a:t>
            </a:r>
          </a:p>
          <a:p>
            <a:r>
              <a:rPr lang="en-US" dirty="0" smtClean="0"/>
              <a:t>It’s no different than anything else</a:t>
            </a:r>
          </a:p>
          <a:p>
            <a:r>
              <a:rPr lang="en-US" dirty="0" smtClean="0"/>
              <a:t>Command line never killed anyone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24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Github,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lab, </a:t>
            </a:r>
            <a:r>
              <a:rPr lang="en-US" dirty="0" err="1" smtClean="0"/>
              <a:t>vs</a:t>
            </a:r>
            <a:r>
              <a:rPr lang="en-US" dirty="0" smtClean="0"/>
              <a:t> bit 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same thing, just different services.</a:t>
            </a:r>
          </a:p>
          <a:p>
            <a:r>
              <a:rPr lang="en-US" dirty="0" smtClean="0"/>
              <a:t>Similar to “</a:t>
            </a:r>
            <a:r>
              <a:rPr lang="en-US" dirty="0" err="1" smtClean="0"/>
              <a:t>starbucks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pete’s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dunken</a:t>
            </a:r>
            <a:r>
              <a:rPr lang="en-US" dirty="0" smtClean="0"/>
              <a:t> donuts” </a:t>
            </a:r>
          </a:p>
          <a:p>
            <a:r>
              <a:rPr lang="en-US" dirty="0" smtClean="0"/>
              <a:t>All work pretty much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on, lets jump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For those using windows,  </a:t>
            </a:r>
            <a:r>
              <a:rPr lang="en-US" dirty="0"/>
              <a:t>G</a:t>
            </a:r>
            <a:r>
              <a:rPr lang="en-US" dirty="0" smtClean="0"/>
              <a:t>oogle “Github for desktop” and download it</a:t>
            </a:r>
          </a:p>
        </p:txBody>
      </p:sp>
    </p:spTree>
    <p:extLst>
      <p:ext uri="{BB962C8B-B14F-4D97-AF65-F5344CB8AC3E}">
        <p14:creationId xmlns:p14="http://schemas.microsoft.com/office/powerpoint/2010/main" val="247584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features/commands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–am “comment goes here”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(OMG! What’s a </a:t>
            </a:r>
            <a:r>
              <a:rPr lang="en-US" dirty="0" err="1" smtClean="0"/>
              <a:t>bRANcH</a:t>
            </a:r>
            <a:r>
              <a:rPr lang="en-US" dirty="0" smtClean="0"/>
              <a:t>!)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one is pretty straight forward,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= </a:t>
            </a:r>
            <a:r>
              <a:rPr lang="en-US" dirty="0" err="1" smtClean="0"/>
              <a:t>git</a:t>
            </a:r>
            <a:r>
              <a:rPr lang="en-US" dirty="0" smtClean="0"/>
              <a:t> initialize.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 err="1" smtClean="0"/>
              <a:t>Git</a:t>
            </a:r>
            <a:r>
              <a:rPr lang="en-US" dirty="0" smtClean="0"/>
              <a:t> start</a:t>
            </a:r>
          </a:p>
          <a:p>
            <a:pPr marL="0" indent="0">
              <a:buNone/>
            </a:pPr>
            <a:r>
              <a:rPr lang="en-US" dirty="0" smtClean="0"/>
              <a:t>Or get, do something!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tells </a:t>
            </a:r>
            <a:r>
              <a:rPr lang="en-US" dirty="0" err="1" smtClean="0"/>
              <a:t>git</a:t>
            </a:r>
            <a:r>
              <a:rPr lang="en-US" dirty="0" smtClean="0"/>
              <a:t> to add all the changes you just made. So if you added something to your code, word document or picture, this tells </a:t>
            </a:r>
            <a:r>
              <a:rPr lang="en-US" dirty="0" err="1" smtClean="0"/>
              <a:t>git</a:t>
            </a:r>
            <a:r>
              <a:rPr lang="en-US" dirty="0" smtClean="0"/>
              <a:t> to pay attention to that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Command line: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.   (this means “</a:t>
            </a:r>
            <a:r>
              <a:rPr lang="en-US" dirty="0" err="1" smtClean="0"/>
              <a:t>Git</a:t>
            </a:r>
            <a:r>
              <a:rPr lang="en-US" dirty="0" smtClean="0"/>
              <a:t>, add everything I just changed).  The dot =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433</Words>
  <Application>Microsoft Macintosh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What is github? </vt:lpstr>
      <vt:lpstr>The wise Kodjo says..</vt:lpstr>
      <vt:lpstr>Why do I want to use it?</vt:lpstr>
      <vt:lpstr>Seems scary</vt:lpstr>
      <vt:lpstr>Github, vs git lab, vs bit bucket</vt:lpstr>
      <vt:lpstr>Hands on, lets jump in</vt:lpstr>
      <vt:lpstr>Basic features/commands</vt:lpstr>
      <vt:lpstr>Git init</vt:lpstr>
      <vt:lpstr>Git add</vt:lpstr>
      <vt:lpstr>Git commit</vt:lpstr>
      <vt:lpstr>Git push</vt:lpstr>
      <vt:lpstr>Git branch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github? </dc:title>
  <dc:creator>Keith G</dc:creator>
  <cp:lastModifiedBy>Keith G</cp:lastModifiedBy>
  <cp:revision>8</cp:revision>
  <dcterms:created xsi:type="dcterms:W3CDTF">2016-03-11T20:44:33Z</dcterms:created>
  <dcterms:modified xsi:type="dcterms:W3CDTF">2016-03-11T21:21:00Z</dcterms:modified>
</cp:coreProperties>
</file>