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8" r:id="rId4"/>
    <p:sldId id="259" r:id="rId5"/>
    <p:sldId id="269" r:id="rId6"/>
    <p:sldId id="260" r:id="rId7"/>
    <p:sldId id="261" r:id="rId8"/>
    <p:sldId id="272" r:id="rId9"/>
    <p:sldId id="262" r:id="rId10"/>
    <p:sldId id="263" r:id="rId11"/>
    <p:sldId id="264" r:id="rId12"/>
    <p:sldId id="265" r:id="rId13"/>
    <p:sldId id="271" r:id="rId14"/>
    <p:sldId id="266" r:id="rId15"/>
    <p:sldId id="267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1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8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6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2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3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ithub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xresdefau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92"/>
            <a:ext cx="7772400" cy="14700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one is pretty straight forward,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= </a:t>
            </a:r>
            <a:r>
              <a:rPr lang="en-US" dirty="0" err="1" smtClean="0"/>
              <a:t>git</a:t>
            </a:r>
            <a:r>
              <a:rPr lang="en-US" dirty="0" smtClean="0"/>
              <a:t> initialize.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This tells </a:t>
            </a:r>
            <a:r>
              <a:rPr lang="en-US" b="1" dirty="0" err="1" smtClean="0"/>
              <a:t>git</a:t>
            </a:r>
            <a:r>
              <a:rPr lang="en-US" b="1" dirty="0" smtClean="0"/>
              <a:t> “hey, pay attention to what I’m doing in this folder”.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6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This tells </a:t>
            </a:r>
            <a:r>
              <a:rPr lang="en-US" dirty="0" err="1" smtClean="0"/>
              <a:t>git</a:t>
            </a:r>
            <a:r>
              <a:rPr lang="en-US" dirty="0" smtClean="0"/>
              <a:t> to add all the changes you just made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Command line:</a:t>
            </a:r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add</a:t>
            </a:r>
            <a:r>
              <a:rPr lang="en-US" dirty="0" smtClean="0"/>
              <a:t>  [file name I changed]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Other options:</a:t>
            </a:r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add 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(notice the dot). This tells </a:t>
            </a:r>
            <a:r>
              <a:rPr lang="en-US" dirty="0" err="1" smtClean="0"/>
              <a:t>git</a:t>
            </a:r>
            <a:r>
              <a:rPr lang="en-US" dirty="0" smtClean="0"/>
              <a:t> “</a:t>
            </a:r>
            <a:r>
              <a:rPr lang="en-US" dirty="0" err="1" smtClean="0"/>
              <a:t>Yo</a:t>
            </a:r>
            <a:r>
              <a:rPr lang="en-US" dirty="0" smtClean="0"/>
              <a:t>, I changed a lot of files, add them all”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8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commit is like a “save” point. It’s a point in time that </a:t>
            </a:r>
            <a:r>
              <a:rPr lang="en-US" dirty="0" err="1" smtClean="0"/>
              <a:t>git</a:t>
            </a:r>
            <a:r>
              <a:rPr lang="en-US" dirty="0" smtClean="0"/>
              <a:t> knows stuff changed. </a:t>
            </a:r>
          </a:p>
          <a:p>
            <a:endParaRPr lang="en-US" dirty="0" smtClean="0"/>
          </a:p>
          <a:p>
            <a:r>
              <a:rPr lang="en-US" dirty="0" smtClean="0"/>
              <a:t>Good metric of productivity, lots of commits means lots of code that was added (or subtracted)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472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on live repo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7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“push” is when you take a copy of what’s on your computer, and “push” it to </a:t>
            </a:r>
            <a:r>
              <a:rPr lang="en-US" dirty="0" err="1" smtClean="0"/>
              <a:t>github.com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Why? So everyone else on your team can see what you did. Example:</a:t>
            </a:r>
          </a:p>
          <a:p>
            <a:pPr marL="0" indent="0">
              <a:buNone/>
            </a:pPr>
            <a:r>
              <a:rPr lang="en-US" dirty="0" smtClean="0"/>
              <a:t>Keith makes edits to </a:t>
            </a:r>
            <a:r>
              <a:rPr lang="en-US" dirty="0" err="1" smtClean="0"/>
              <a:t>hello.txt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Claire also makes her own edits to </a:t>
            </a:r>
            <a:r>
              <a:rPr lang="en-US" dirty="0" err="1" smtClean="0"/>
              <a:t>hello.txt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Ryan comes in, and adds his own stuff to </a:t>
            </a:r>
            <a:r>
              <a:rPr lang="en-US" dirty="0" err="1" smtClean="0"/>
              <a:t>hello.txt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what? Github knows when/where each person made changes and manages them so they work well**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88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15832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Branches are similar to the previous concepts.</a:t>
            </a:r>
          </a:p>
          <a:p>
            <a:pPr marL="0" indent="0">
              <a:buNone/>
            </a:pPr>
            <a:r>
              <a:rPr lang="en-US" dirty="0" smtClean="0"/>
              <a:t>Why you branch?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849034"/>
            <a:ext cx="64643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0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Merges changes between branches. </a:t>
            </a:r>
          </a:p>
          <a:p>
            <a:pPr marL="0" indent="0">
              <a:buNone/>
            </a:pPr>
            <a:r>
              <a:rPr lang="en-US" dirty="0" smtClean="0"/>
              <a:t> 	master Branch:              Some Feature Branch: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819400"/>
            <a:ext cx="1743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File1.txt</a:t>
            </a:r>
          </a:p>
          <a:p>
            <a:r>
              <a:rPr lang="en-US" dirty="0" smtClean="0"/>
              <a:t>Created by Keith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89320" y="2828052"/>
            <a:ext cx="2756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File1.txt</a:t>
            </a:r>
          </a:p>
          <a:p>
            <a:r>
              <a:rPr lang="en-US" dirty="0" smtClean="0"/>
              <a:t>Edited by Ryan Claire </a:t>
            </a:r>
            <a:r>
              <a:rPr lang="en-US" dirty="0" err="1" smtClean="0"/>
              <a:t>Kodjo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is a service that puts </a:t>
            </a:r>
            <a:r>
              <a:rPr lang="en-US" dirty="0" err="1" smtClean="0"/>
              <a:t>Git</a:t>
            </a:r>
            <a:r>
              <a:rPr lang="en-US" dirty="0" smtClean="0"/>
              <a:t> in the cloud. That’s it, totally different from</a:t>
            </a:r>
            <a:r>
              <a:rPr lang="is-IS" dirty="0" smtClean="0"/>
              <a:t>… git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is essentially “Track changing” in Word (Thanks </a:t>
            </a:r>
            <a:r>
              <a:rPr lang="en-US" dirty="0" err="1" smtClean="0"/>
              <a:t>Kodjo</a:t>
            </a:r>
            <a:r>
              <a:rPr lang="en-US" dirty="0" smtClean="0"/>
              <a:t>!)</a:t>
            </a:r>
          </a:p>
          <a:p>
            <a:endParaRPr lang="en-US" dirty="0"/>
          </a:p>
          <a:p>
            <a:r>
              <a:rPr lang="en-US" dirty="0" err="1" smtClean="0"/>
              <a:t>Github.com</a:t>
            </a:r>
            <a:r>
              <a:rPr lang="en-US" dirty="0" smtClean="0"/>
              <a:t> stores your </a:t>
            </a:r>
            <a:r>
              <a:rPr lang="en-US" dirty="0" err="1" smtClean="0"/>
              <a:t>git</a:t>
            </a:r>
            <a:r>
              <a:rPr lang="en-US" dirty="0" smtClean="0"/>
              <a:t> information for you, and shares it with your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3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want to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Writing code = team based activity. </a:t>
            </a:r>
            <a:r>
              <a:rPr lang="en-US" dirty="0" err="1" smtClean="0"/>
              <a:t>Github.com</a:t>
            </a:r>
            <a:r>
              <a:rPr lang="en-US" dirty="0" smtClean="0"/>
              <a:t> allows for easy collaboration with the team.</a:t>
            </a:r>
          </a:p>
          <a:p>
            <a:endParaRPr lang="en-US" dirty="0"/>
          </a:p>
          <a:p>
            <a:r>
              <a:rPr lang="en-US" dirty="0" smtClean="0"/>
              <a:t>Great way to go back and fix stuff</a:t>
            </a:r>
          </a:p>
          <a:p>
            <a:endParaRPr lang="en-US" dirty="0"/>
          </a:p>
          <a:p>
            <a:r>
              <a:rPr lang="en-US" dirty="0" smtClean="0"/>
              <a:t>Great way to see productivity</a:t>
            </a:r>
          </a:p>
          <a:p>
            <a:endParaRPr lang="en-US" dirty="0"/>
          </a:p>
          <a:p>
            <a:r>
              <a:rPr lang="en-US" dirty="0" smtClean="0"/>
              <a:t>Lots of other features we won’t talk about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5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scary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It’s not, because this slide says so</a:t>
            </a:r>
            <a:r>
              <a:rPr lang="en-US" sz="3600" dirty="0" smtClean="0">
                <a:sym typeface="Wingdings"/>
              </a:rPr>
              <a:t></a:t>
            </a:r>
            <a:endParaRPr lang="en-US" sz="3600" dirty="0" smtClean="0"/>
          </a:p>
          <a:p>
            <a:r>
              <a:rPr lang="en-US" sz="3600" dirty="0" smtClean="0"/>
              <a:t>Built into OSX (mac) and </a:t>
            </a:r>
            <a:r>
              <a:rPr lang="en-US" sz="3600" dirty="0" err="1" smtClean="0"/>
              <a:t>linux</a:t>
            </a:r>
            <a:r>
              <a:rPr lang="en-US" sz="3600" dirty="0" smtClean="0"/>
              <a:t> by default</a:t>
            </a:r>
          </a:p>
          <a:p>
            <a:r>
              <a:rPr lang="en-US" sz="3600" dirty="0" smtClean="0"/>
              <a:t>All servers have it built in</a:t>
            </a:r>
          </a:p>
          <a:p>
            <a:r>
              <a:rPr lang="en-US" sz="3600" dirty="0" smtClean="0"/>
              <a:t>All developers should already use it***</a:t>
            </a:r>
          </a:p>
        </p:txBody>
      </p:sp>
    </p:spTree>
    <p:extLst>
      <p:ext uri="{BB962C8B-B14F-4D97-AF65-F5344CB8AC3E}">
        <p14:creationId xmlns:p14="http://schemas.microsoft.com/office/powerpoint/2010/main" val="355324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67" y="759884"/>
            <a:ext cx="755650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4" y="3666067"/>
            <a:ext cx="9144000" cy="23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Github,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lab, </a:t>
            </a:r>
            <a:r>
              <a:rPr lang="en-US" dirty="0" err="1" smtClean="0"/>
              <a:t>vs</a:t>
            </a:r>
            <a:r>
              <a:rPr lang="en-US" dirty="0" smtClean="0"/>
              <a:t> bit bucket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same thing, just different services.</a:t>
            </a:r>
          </a:p>
          <a:p>
            <a:r>
              <a:rPr lang="en-US" dirty="0" smtClean="0"/>
              <a:t>Similar to “</a:t>
            </a:r>
            <a:r>
              <a:rPr lang="en-US" dirty="0" err="1" smtClean="0"/>
              <a:t>starbucks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pete’s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dunken</a:t>
            </a:r>
            <a:r>
              <a:rPr lang="en-US" dirty="0" smtClean="0"/>
              <a:t> donuts” They all sell coffee. </a:t>
            </a:r>
          </a:p>
          <a:p>
            <a:r>
              <a:rPr lang="en-US" dirty="0" smtClean="0"/>
              <a:t>All work pretty much the same</a:t>
            </a:r>
          </a:p>
          <a:p>
            <a:r>
              <a:rPr lang="en-US" dirty="0" err="1" smtClean="0"/>
              <a:t>Bitbucket</a:t>
            </a:r>
            <a:r>
              <a:rPr lang="en-US" dirty="0" smtClean="0"/>
              <a:t> is free though, so FREE!! </a:t>
            </a:r>
            <a:r>
              <a:rPr lang="en-US" dirty="0" err="1" smtClean="0"/>
              <a:t>Weeee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0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on, lets jump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For those using windows,  </a:t>
            </a:r>
            <a:r>
              <a:rPr lang="en-US" dirty="0"/>
              <a:t>G</a:t>
            </a:r>
            <a:r>
              <a:rPr lang="en-US" dirty="0" smtClean="0"/>
              <a:t>oogle “Github for desktop” and download it</a:t>
            </a:r>
          </a:p>
          <a:p>
            <a:endParaRPr lang="en-US" dirty="0"/>
          </a:p>
          <a:p>
            <a:r>
              <a:rPr lang="en-US" dirty="0" smtClean="0"/>
              <a:t>2 ways to interact w/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command line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GUI </a:t>
            </a:r>
          </a:p>
        </p:txBody>
      </p:sp>
    </p:spTree>
    <p:extLst>
      <p:ext uri="{BB962C8B-B14F-4D97-AF65-F5344CB8AC3E}">
        <p14:creationId xmlns:p14="http://schemas.microsoft.com/office/powerpoint/2010/main" val="247584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repository (aka. Repo)?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dirty="0" smtClean="0"/>
              <a:t>A repository is a group of files that make up a code base. </a:t>
            </a:r>
          </a:p>
          <a:p>
            <a:r>
              <a:rPr lang="en-US" dirty="0" smtClean="0"/>
              <a:t>Think of it as a folder on a computer.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features/commands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 (get started)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 (add my changes)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–am “comment goes here” (add a note to my push)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(move from my computer to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branch (OMG! What’s a </a:t>
            </a:r>
            <a:r>
              <a:rPr lang="en-US" dirty="0" err="1" smtClean="0"/>
              <a:t>bRANcH</a:t>
            </a:r>
            <a:r>
              <a:rPr lang="en-US" dirty="0" smtClean="0"/>
              <a:t>!)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(switch to an old commit or branch).</a:t>
            </a:r>
          </a:p>
        </p:txBody>
      </p:sp>
    </p:spTree>
    <p:extLst>
      <p:ext uri="{BB962C8B-B14F-4D97-AF65-F5344CB8AC3E}">
        <p14:creationId xmlns:p14="http://schemas.microsoft.com/office/powerpoint/2010/main" val="314398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575</Words>
  <Application>Microsoft Macintosh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What is github? </vt:lpstr>
      <vt:lpstr>Git vs Github?</vt:lpstr>
      <vt:lpstr>Why do I want to use it?</vt:lpstr>
      <vt:lpstr>Seems scary</vt:lpstr>
      <vt:lpstr>PowerPoint Presentation</vt:lpstr>
      <vt:lpstr>Github, vs git lab, vs bit bucket</vt:lpstr>
      <vt:lpstr>Hands on, lets jump in</vt:lpstr>
      <vt:lpstr>What’s a repository (aka. Repo)?</vt:lpstr>
      <vt:lpstr>Basic features/commands</vt:lpstr>
      <vt:lpstr>Git init</vt:lpstr>
      <vt:lpstr>Git add</vt:lpstr>
      <vt:lpstr>Git commit</vt:lpstr>
      <vt:lpstr>Commit continued </vt:lpstr>
      <vt:lpstr>Git push</vt:lpstr>
      <vt:lpstr>Git branch</vt:lpstr>
      <vt:lpstr>Git merge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github? </dc:title>
  <dc:creator>Keith G</dc:creator>
  <cp:lastModifiedBy>Keith G</cp:lastModifiedBy>
  <cp:revision>24</cp:revision>
  <dcterms:created xsi:type="dcterms:W3CDTF">2016-03-11T20:44:33Z</dcterms:created>
  <dcterms:modified xsi:type="dcterms:W3CDTF">2016-03-11T22:26:35Z</dcterms:modified>
</cp:coreProperties>
</file>