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9" r:id="rId6"/>
    <p:sldId id="260" r:id="rId7"/>
    <p:sldId id="272" r:id="rId8"/>
    <p:sldId id="262" r:id="rId9"/>
    <p:sldId id="275" r:id="rId10"/>
    <p:sldId id="263" r:id="rId11"/>
    <p:sldId id="264" r:id="rId12"/>
    <p:sldId id="265" r:id="rId13"/>
    <p:sldId id="271" r:id="rId14"/>
    <p:sldId id="266" r:id="rId15"/>
    <p:sldId id="267" r:id="rId16"/>
    <p:sldId id="273" r:id="rId17"/>
    <p:sldId id="274" r:id="rId18"/>
    <p:sldId id="277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tflix" TargetMode="External"/><Relationship Id="rId3" Type="http://schemas.openxmlformats.org/officeDocument/2006/relationships/hyperlink" Target="https://github.com/twitt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133165"/>
            <a:ext cx="222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SSID: “We Work”</a:t>
            </a:r>
            <a:br>
              <a:rPr lang="en-US" dirty="0"/>
            </a:br>
            <a:r>
              <a:rPr lang="en-US" dirty="0"/>
              <a:t>pass: P@ssw0rd</a:t>
            </a:r>
          </a:p>
        </p:txBody>
      </p:sp>
    </p:spTree>
    <p:extLst>
      <p:ext uri="{BB962C8B-B14F-4D97-AF65-F5344CB8AC3E}">
        <p14:creationId xmlns:p14="http://schemas.microsoft.com/office/powerpoint/2010/main" val="19712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one is pretty straight forward,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= </a:t>
            </a:r>
            <a:r>
              <a:rPr lang="en-US" dirty="0" err="1" smtClean="0"/>
              <a:t>git</a:t>
            </a:r>
            <a:r>
              <a:rPr lang="en-US" dirty="0" smtClean="0"/>
              <a:t> initialize.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This tells </a:t>
            </a:r>
            <a:r>
              <a:rPr lang="en-US" b="1" dirty="0" err="1" smtClean="0"/>
              <a:t>git</a:t>
            </a:r>
            <a:r>
              <a:rPr lang="en-US" b="1" dirty="0" smtClean="0"/>
              <a:t> “hey, pay attention to what I’m doing in this folder”.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tells </a:t>
            </a:r>
            <a:r>
              <a:rPr lang="en-US" dirty="0" err="1" smtClean="0"/>
              <a:t>git</a:t>
            </a:r>
            <a:r>
              <a:rPr lang="en-US" dirty="0" smtClean="0"/>
              <a:t> to add all the changes you just made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Command line: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add</a:t>
            </a:r>
            <a:r>
              <a:rPr lang="en-US" dirty="0" smtClean="0"/>
              <a:t>  [file name I changed]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options: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add 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(notice the dot). This tells </a:t>
            </a:r>
            <a:r>
              <a:rPr lang="en-US" dirty="0" err="1" smtClean="0"/>
              <a:t>git</a:t>
            </a:r>
            <a:r>
              <a:rPr lang="en-US" dirty="0" smtClean="0"/>
              <a:t> “</a:t>
            </a:r>
            <a:r>
              <a:rPr lang="en-US" dirty="0" err="1" smtClean="0"/>
              <a:t>Yo</a:t>
            </a:r>
            <a:r>
              <a:rPr lang="en-US" dirty="0" smtClean="0"/>
              <a:t>, I changed a lot of files, add them all”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commit is like a “save” point. It’s a point in time that </a:t>
            </a:r>
            <a:r>
              <a:rPr lang="en-US" dirty="0" err="1" smtClean="0"/>
              <a:t>git</a:t>
            </a:r>
            <a:r>
              <a:rPr lang="en-US" dirty="0" smtClean="0"/>
              <a:t> knows stuff changed. </a:t>
            </a:r>
          </a:p>
          <a:p>
            <a:endParaRPr lang="en-US" dirty="0" smtClean="0"/>
          </a:p>
          <a:p>
            <a:r>
              <a:rPr lang="en-US" dirty="0" smtClean="0"/>
              <a:t>Good metric of productivity, lots of commits means lots of code that was added (or subtracted)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72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on live repo</a:t>
            </a:r>
          </a:p>
          <a:p>
            <a:pPr lvl="1"/>
            <a:r>
              <a:rPr lang="en-US" dirty="0" smtClean="0"/>
              <a:t>Productivity</a:t>
            </a:r>
          </a:p>
          <a:p>
            <a:pPr lvl="1"/>
            <a:r>
              <a:rPr lang="en-US" dirty="0" smtClean="0"/>
              <a:t>Watching </a:t>
            </a:r>
            <a:r>
              <a:rPr lang="en-US" dirty="0" err="1" smtClean="0"/>
              <a:t>devs</a:t>
            </a:r>
            <a:endParaRPr lang="en-US" dirty="0" smtClean="0"/>
          </a:p>
          <a:p>
            <a:pPr lvl="1"/>
            <a:r>
              <a:rPr lang="en-US" dirty="0" smtClean="0"/>
              <a:t>Blame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7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“push” is when you take a copy of what’s on your computer, and “push” it to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 So everyone else on your team can see what you did.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Keith makes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Claire also makes her own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comes in, and adds his own stuff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what? Github knows when/where each person made changes and manages them so they work well**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1583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Branches are similar to the previous concepts.</a:t>
            </a:r>
          </a:p>
          <a:p>
            <a:pPr marL="0" indent="0">
              <a:buNone/>
            </a:pPr>
            <a:r>
              <a:rPr lang="en-US" dirty="0" smtClean="0"/>
              <a:t>Why you branch?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49034"/>
            <a:ext cx="6464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Merges changes between branches. </a:t>
            </a:r>
          </a:p>
          <a:p>
            <a:pPr marL="0" indent="0">
              <a:buNone/>
            </a:pPr>
            <a:r>
              <a:rPr lang="en-US" dirty="0" smtClean="0"/>
              <a:t> 	master Branch:              Some Feature Branch: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17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Created by Keith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9320" y="2828052"/>
            <a:ext cx="27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Edited by Ryan Claire </a:t>
            </a:r>
            <a:r>
              <a:rPr lang="en-US" dirty="0" err="1" smtClean="0"/>
              <a:t>Kodjo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46320" y="3465731"/>
            <a:ext cx="9144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720" y="4307840"/>
            <a:ext cx="8103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 takes all of Ryan, Claire and </a:t>
            </a:r>
            <a:r>
              <a:rPr lang="en-US" dirty="0" err="1"/>
              <a:t>K</a:t>
            </a:r>
            <a:r>
              <a:rPr lang="en-US" dirty="0" err="1" smtClean="0"/>
              <a:t>odjo’s</a:t>
            </a:r>
            <a:r>
              <a:rPr lang="en-US" dirty="0" smtClean="0"/>
              <a:t> changes into the master branch. Now </a:t>
            </a:r>
          </a:p>
          <a:p>
            <a:r>
              <a:rPr lang="en-US" dirty="0" smtClean="0"/>
              <a:t>File1.txt has everyone’s edits and everyone who is working on this project has the</a:t>
            </a:r>
          </a:p>
          <a:p>
            <a:r>
              <a:rPr lang="en-US" dirty="0" smtClean="0"/>
              <a:t>Exact same version of file1.txt</a:t>
            </a:r>
          </a:p>
          <a:p>
            <a:endParaRPr lang="en-US" b="1" dirty="0"/>
          </a:p>
          <a:p>
            <a:r>
              <a:rPr lang="en-US" b="1" dirty="0" smtClean="0"/>
              <a:t>				Imagine this over a few hundred files and a team of 10 people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7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m0ar!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5959"/>
          </a:xfrm>
        </p:spPr>
        <p:txBody>
          <a:bodyPr>
            <a:normAutofit/>
          </a:bodyPr>
          <a:lstStyle/>
          <a:p>
            <a:r>
              <a:rPr lang="en-US" dirty="0" smtClean="0"/>
              <a:t>This is 1% of what </a:t>
            </a:r>
            <a:r>
              <a:rPr lang="en-US" dirty="0" err="1" smtClean="0"/>
              <a:t>git</a:t>
            </a:r>
            <a:r>
              <a:rPr lang="en-US" dirty="0" smtClean="0"/>
              <a:t> (and </a:t>
            </a:r>
            <a:r>
              <a:rPr lang="en-US" dirty="0" err="1" smtClean="0"/>
              <a:t>github</a:t>
            </a:r>
            <a:r>
              <a:rPr lang="en-US" dirty="0" smtClean="0"/>
              <a:t>) is capable of.</a:t>
            </a:r>
          </a:p>
          <a:p>
            <a:r>
              <a:rPr lang="en-US" dirty="0" smtClean="0"/>
              <a:t>Other uses? Take someone else’s code!</a:t>
            </a:r>
          </a:p>
          <a:p>
            <a:pPr lvl="1"/>
            <a:r>
              <a:rPr lang="en-US" dirty="0" smtClean="0">
                <a:hlinkClick r:id="rId2"/>
              </a:rPr>
              <a:t>https://github.com/Netflix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https://github.com/twitter</a:t>
            </a:r>
            <a:endParaRPr lang="en-US" dirty="0" smtClean="0"/>
          </a:p>
          <a:p>
            <a:r>
              <a:rPr lang="en-US" dirty="0" smtClean="0"/>
              <a:t>Make webpages directly from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(Charlie wrote up a blog about it </a:t>
            </a:r>
            <a:r>
              <a:rPr lang="en-US" dirty="0" err="1" smtClean="0"/>
              <a:t>CharlesDouglasOsborn.com</a:t>
            </a:r>
            <a:r>
              <a:rPr lang="en-US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89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9144000" cy="28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on, lets jump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Not using the command line?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Google “Github for desktop” and download it</a:t>
            </a:r>
          </a:p>
          <a:p>
            <a:endParaRPr lang="en-US" dirty="0"/>
          </a:p>
          <a:p>
            <a:r>
              <a:rPr lang="en-US" dirty="0" smtClean="0"/>
              <a:t>2 ways to interact w/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command line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GUI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68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is essentially “Track changing” in Word (Thanks </a:t>
            </a:r>
            <a:r>
              <a:rPr lang="en-US" dirty="0" err="1"/>
              <a:t>Kodjo</a:t>
            </a:r>
            <a:r>
              <a:rPr lang="en-US" dirty="0"/>
              <a:t>!)</a:t>
            </a:r>
          </a:p>
          <a:p>
            <a:endParaRPr lang="en-US" dirty="0" smtClean="0"/>
          </a:p>
          <a:p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Gitlabs</a:t>
            </a:r>
            <a:r>
              <a:rPr lang="en-US" dirty="0" smtClean="0"/>
              <a:t> are collaboration  services that puts “</a:t>
            </a:r>
            <a:r>
              <a:rPr lang="en-US" dirty="0" err="1" smtClean="0"/>
              <a:t>Git</a:t>
            </a:r>
            <a:r>
              <a:rPr lang="en-US" dirty="0" smtClean="0"/>
              <a:t>” in the cloud.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Writing code = team based activity. </a:t>
            </a:r>
            <a:r>
              <a:rPr lang="en-US" dirty="0" err="1" smtClean="0"/>
              <a:t>Github.com</a:t>
            </a:r>
            <a:r>
              <a:rPr lang="en-US" dirty="0" smtClean="0"/>
              <a:t> allows for easy collaboration with the team.</a:t>
            </a:r>
          </a:p>
          <a:p>
            <a:endParaRPr lang="en-US" dirty="0"/>
          </a:p>
          <a:p>
            <a:r>
              <a:rPr lang="en-US" dirty="0" smtClean="0"/>
              <a:t>Great way to go back and fix stuff</a:t>
            </a:r>
          </a:p>
          <a:p>
            <a:endParaRPr lang="en-US" dirty="0"/>
          </a:p>
          <a:p>
            <a:r>
              <a:rPr lang="en-US" dirty="0" smtClean="0"/>
              <a:t>Great way to see productivity</a:t>
            </a:r>
          </a:p>
          <a:p>
            <a:endParaRPr lang="en-US" dirty="0"/>
          </a:p>
          <a:p>
            <a:r>
              <a:rPr lang="en-US" dirty="0" smtClean="0"/>
              <a:t>Lots of other features we won’t talk about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scary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It’s not, because this slide says so</a:t>
            </a:r>
            <a:r>
              <a:rPr lang="en-US" sz="3600" dirty="0" smtClean="0">
                <a:sym typeface="Wingdings"/>
              </a:rPr>
              <a:t></a:t>
            </a:r>
            <a:endParaRPr lang="en-US" sz="3600" dirty="0" smtClean="0"/>
          </a:p>
          <a:p>
            <a:r>
              <a:rPr lang="en-US" sz="3600" dirty="0" smtClean="0"/>
              <a:t>Built into OSX (mac) and </a:t>
            </a:r>
            <a:r>
              <a:rPr lang="en-US" sz="3600" dirty="0" err="1" smtClean="0"/>
              <a:t>linux</a:t>
            </a:r>
            <a:r>
              <a:rPr lang="en-US" sz="3600" dirty="0" smtClean="0"/>
              <a:t> by default</a:t>
            </a:r>
          </a:p>
          <a:p>
            <a:r>
              <a:rPr lang="en-US" sz="3600" dirty="0" smtClean="0"/>
              <a:t>All servers have it built in</a:t>
            </a:r>
          </a:p>
          <a:p>
            <a:r>
              <a:rPr lang="en-US" sz="3600" dirty="0" smtClean="0"/>
              <a:t>All developers should already use it***</a:t>
            </a:r>
          </a:p>
          <a:p>
            <a:r>
              <a:rPr lang="en-US" sz="3600" dirty="0" smtClean="0"/>
              <a:t>Fantastic support/community!</a:t>
            </a:r>
          </a:p>
        </p:txBody>
      </p:sp>
    </p:spTree>
    <p:extLst>
      <p:ext uri="{BB962C8B-B14F-4D97-AF65-F5344CB8AC3E}">
        <p14:creationId xmlns:p14="http://schemas.microsoft.com/office/powerpoint/2010/main" val="35532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759884"/>
            <a:ext cx="75565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4" y="3666067"/>
            <a:ext cx="9144000" cy="23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Github.com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gitlabs.com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bit </a:t>
            </a:r>
            <a:r>
              <a:rPr lang="en-US" dirty="0" err="1" smtClean="0"/>
              <a:t>bucket.com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same thing, just different services.</a:t>
            </a:r>
          </a:p>
          <a:p>
            <a:r>
              <a:rPr lang="en-US" dirty="0" smtClean="0"/>
              <a:t>Similar to “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pete’s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dunken</a:t>
            </a:r>
            <a:r>
              <a:rPr lang="en-US" dirty="0" smtClean="0"/>
              <a:t> donuts” They all sell coffee. </a:t>
            </a:r>
          </a:p>
          <a:p>
            <a:r>
              <a:rPr lang="en-US" dirty="0" smtClean="0"/>
              <a:t>All work pretty much the same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free </a:t>
            </a:r>
            <a:endParaRPr lang="en-US" dirty="0"/>
          </a:p>
          <a:p>
            <a:r>
              <a:rPr lang="en-US" dirty="0" smtClean="0"/>
              <a:t>Github has a GUI</a:t>
            </a:r>
          </a:p>
        </p:txBody>
      </p:sp>
    </p:spTree>
    <p:extLst>
      <p:ext uri="{BB962C8B-B14F-4D97-AF65-F5344CB8AC3E}">
        <p14:creationId xmlns:p14="http://schemas.microsoft.com/office/powerpoint/2010/main" val="23249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repository (aka. Repo)?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repository is a group of files that make up a code base. </a:t>
            </a:r>
          </a:p>
          <a:p>
            <a:r>
              <a:rPr lang="en-US" dirty="0" smtClean="0"/>
              <a:t>Think of it as a folder on a computer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Public. </a:t>
            </a:r>
          </a:p>
          <a:p>
            <a:pPr lvl="1"/>
            <a:r>
              <a:rPr lang="en-US" dirty="0" smtClean="0"/>
              <a:t>One is private to you and your team only. The other one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features/commands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(get started)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 (add my changes)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–am “comment goes here” (add a note to my push)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(move from my computer to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(OMG! What’s a </a:t>
            </a:r>
            <a:r>
              <a:rPr lang="en-US" dirty="0" err="1" smtClean="0"/>
              <a:t>bRANcH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(switch to an old commit or branch).</a:t>
            </a:r>
          </a:p>
        </p:txBody>
      </p:sp>
    </p:spTree>
    <p:extLst>
      <p:ext uri="{BB962C8B-B14F-4D97-AF65-F5344CB8AC3E}">
        <p14:creationId xmlns:p14="http://schemas.microsoft.com/office/powerpoint/2010/main" val="314398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422516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98552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668</Words>
  <Application>Microsoft Macintosh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What is github?  </vt:lpstr>
      <vt:lpstr>Git vs Github?</vt:lpstr>
      <vt:lpstr>Why do I want to use it?</vt:lpstr>
      <vt:lpstr>Seems scary</vt:lpstr>
      <vt:lpstr>PowerPoint Presentation</vt:lpstr>
      <vt:lpstr>Github.com, vs gitlabs.com, vs bit bucket.com </vt:lpstr>
      <vt:lpstr>What’s a repository (aka. Repo)?</vt:lpstr>
      <vt:lpstr>Basic features/commands</vt:lpstr>
      <vt:lpstr>PowerPoint Presentation</vt:lpstr>
      <vt:lpstr>Git init</vt:lpstr>
      <vt:lpstr>Git add</vt:lpstr>
      <vt:lpstr>Git commit</vt:lpstr>
      <vt:lpstr>Commit continued </vt:lpstr>
      <vt:lpstr>Git push</vt:lpstr>
      <vt:lpstr>Git branch</vt:lpstr>
      <vt:lpstr>Git merge</vt:lpstr>
      <vt:lpstr>So much m0ar! </vt:lpstr>
      <vt:lpstr>PowerPoint Presentation</vt:lpstr>
      <vt:lpstr>Hands on, lets jump 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github? </dc:title>
  <dc:creator>Keith G</dc:creator>
  <cp:lastModifiedBy>Keith G</cp:lastModifiedBy>
  <cp:revision>44</cp:revision>
  <dcterms:created xsi:type="dcterms:W3CDTF">2016-03-11T20:44:33Z</dcterms:created>
  <dcterms:modified xsi:type="dcterms:W3CDTF">2016-03-11T23:14:22Z</dcterms:modified>
</cp:coreProperties>
</file>