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912" y="-104"/>
      </p:cViewPr>
      <p:guideLst>
        <p:guide orient="horz" pos="2160"/>
        <p:guide pos="51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2260A-C627-FB43-9945-35A9F1D3DD90}" type="datetimeFigureOut">
              <a:rPr lang="en-US" smtClean="0"/>
              <a:pPr/>
              <a:t>8/17/15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5A96-5109-3E40-86B3-4CD2EFAC8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Prototype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Tibbetts, </a:t>
            </a:r>
            <a:r>
              <a:rPr lang="en-US" dirty="0" err="1" smtClean="0"/>
              <a:t>Vitalsource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CBE learning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2123" y="1759852"/>
            <a:ext cx="1187295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Lightweight database sufficient for Record of Performance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Simple admin interface to change or extend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 Acts as LTI2 Tool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Supports REST interface on key objects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e.g. User, Organization, etc.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6109617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eTranscript</a:t>
            </a:r>
            <a:r>
              <a:rPr lang="en-US" dirty="0" smtClean="0"/>
              <a:t> Producer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Takes a record of performance (from the learning system)</a:t>
            </a:r>
          </a:p>
          <a:p>
            <a:pPr>
              <a:buFont typeface="Arial"/>
              <a:buChar char="•"/>
            </a:pPr>
            <a:r>
              <a:rPr lang="en-US" dirty="0" smtClean="0"/>
              <a:t> Signs it</a:t>
            </a:r>
          </a:p>
          <a:p>
            <a:pPr>
              <a:buFont typeface="Arial"/>
              <a:buChar char="•"/>
            </a:pPr>
            <a:r>
              <a:rPr lang="en-US" dirty="0" smtClean="0"/>
              <a:t> Publishes it’s existence</a:t>
            </a:r>
          </a:p>
          <a:p>
            <a:pPr>
              <a:buFont typeface="Arial"/>
              <a:buChar char="•"/>
            </a:pPr>
            <a:r>
              <a:rPr lang="en-US" dirty="0" smtClean="0"/>
              <a:t> Provides the </a:t>
            </a:r>
            <a:r>
              <a:rPr lang="en-US" dirty="0" err="1" smtClean="0"/>
              <a:t>eTranscript</a:t>
            </a:r>
            <a:r>
              <a:rPr lang="en-US" dirty="0" smtClean="0"/>
              <a:t> to authorized consumer</a:t>
            </a:r>
          </a:p>
          <a:p>
            <a:pPr>
              <a:buFont typeface="Arial"/>
              <a:buChar char="•"/>
            </a:pPr>
            <a:r>
              <a:rPr lang="en-US" dirty="0" smtClean="0"/>
              <a:t> Verifies the integrity of the </a:t>
            </a:r>
            <a:r>
              <a:rPr lang="en-US" dirty="0" err="1" smtClean="0"/>
              <a:t>eTranscript</a:t>
            </a:r>
            <a:r>
              <a:rPr lang="en-US" dirty="0" smtClean="0"/>
              <a:t> at delivery 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385316" y="3319551"/>
            <a:ext cx="615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2 partner registration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On first access, LTI 2 registration establishes partnership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exchange credentials, capabilities, services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Left-Right Arrow 7"/>
          <p:cNvSpPr/>
          <p:nvPr/>
        </p:nvSpPr>
        <p:spPr>
          <a:xfrm>
            <a:off x="3338648" y="2066937"/>
            <a:ext cx="2299531" cy="48463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02999" y="3810267"/>
            <a:ext cx="586909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Admin on learning system can push a student’s ROP</a:t>
            </a:r>
          </a:p>
          <a:p>
            <a:pPr>
              <a:buFont typeface="Arial"/>
              <a:buChar char="•"/>
            </a:pPr>
            <a:r>
              <a:rPr lang="en-US" dirty="0" smtClean="0"/>
              <a:t> ROP is delivered over a safe (LTI2 service) channel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 signs the ROP (now </a:t>
            </a:r>
            <a:r>
              <a:rPr lang="en-US" dirty="0" err="1" smtClean="0"/>
              <a:t>eTranscript</a:t>
            </a:r>
            <a:r>
              <a:rPr lang="en-US" dirty="0" smtClean="0"/>
              <a:t>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signing code is just being integrated</a:t>
            </a:r>
          </a:p>
          <a:p>
            <a:pPr>
              <a:buFont typeface="Arial"/>
              <a:buChar char="•"/>
            </a:pPr>
            <a:r>
              <a:rPr lang="en-US" dirty="0" smtClean="0"/>
              <a:t> The </a:t>
            </a:r>
            <a:r>
              <a:rPr lang="en-US" dirty="0" err="1" smtClean="0"/>
              <a:t>eT</a:t>
            </a:r>
            <a:r>
              <a:rPr lang="en-US" dirty="0" smtClean="0"/>
              <a:t> Producer stores the document into an pool of </a:t>
            </a:r>
            <a:r>
              <a:rPr lang="en-US" dirty="0" smtClean="0"/>
              <a:t>available </a:t>
            </a:r>
            <a:r>
              <a:rPr lang="en-US" dirty="0" err="1" smtClean="0"/>
              <a:t>eTranscripts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3338648" y="2066937"/>
            <a:ext cx="2299531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PUSH ROP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2059084"/>
            <a:ext cx="410698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The Rendering Engine can inspect available </a:t>
            </a:r>
            <a:r>
              <a:rPr lang="en-US" dirty="0" err="1" smtClean="0"/>
              <a:t>eTranscript</a:t>
            </a:r>
            <a:r>
              <a:rPr lang="en-US" dirty="0" smtClean="0"/>
              <a:t> via a REST service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The Rendering Engine can pull an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Before transfer the </a:t>
            </a:r>
            <a:r>
              <a:rPr lang="en-US" dirty="0" err="1" smtClean="0"/>
              <a:t>eTranscript</a:t>
            </a:r>
            <a:r>
              <a:rPr lang="en-US" dirty="0" smtClean="0"/>
              <a:t> is validated.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>
            <a:off x="2422830" y="2857698"/>
            <a:ext cx="484632" cy="1152125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system pushes Record of Performance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9817" y="3800645"/>
            <a:ext cx="41069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If authorized the rendering engine can </a:t>
            </a:r>
            <a:r>
              <a:rPr lang="en-US" i="1" dirty="0" smtClean="0"/>
              <a:t>dereference</a:t>
            </a:r>
            <a:r>
              <a:rPr lang="en-US" dirty="0" smtClean="0"/>
              <a:t> links in the </a:t>
            </a:r>
            <a:r>
              <a:rPr lang="en-US" dirty="0" err="1" smtClean="0"/>
              <a:t>eTranscript</a:t>
            </a:r>
            <a:endParaRPr lang="en-US" dirty="0" smtClean="0"/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This retrieves real-time, unsigned, detailed data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4294" y="1759852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eTranscript</a:t>
            </a:r>
            <a:endParaRPr lang="en-US" dirty="0" smtClean="0"/>
          </a:p>
          <a:p>
            <a:pPr algn="ctr"/>
            <a:r>
              <a:rPr lang="en-US" dirty="0" smtClean="0"/>
              <a:t>Producer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24294" y="4009824"/>
            <a:ext cx="1414354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Rendering Engine</a:t>
            </a:r>
          </a:p>
        </p:txBody>
      </p:sp>
      <p:sp>
        <p:nvSpPr>
          <p:cNvPr id="10" name="Up Arrow 9"/>
          <p:cNvSpPr/>
          <p:nvPr/>
        </p:nvSpPr>
        <p:spPr>
          <a:xfrm rot="3345619">
            <a:off x="4163190" y="2141140"/>
            <a:ext cx="484632" cy="240617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38179" y="1759852"/>
            <a:ext cx="1341239" cy="10978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CBE</a:t>
            </a:r>
          </a:p>
          <a:p>
            <a:pPr algn="ctr"/>
            <a:r>
              <a:rPr lang="en-US" dirty="0" smtClean="0"/>
              <a:t>Learning System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261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eTranscript Prototype </vt:lpstr>
      <vt:lpstr>CBE learning system</vt:lpstr>
      <vt:lpstr>eTranscript Producer</vt:lpstr>
      <vt:lpstr>LTI 2 partner registration</vt:lpstr>
      <vt:lpstr>Learning system pushes Record of Performance</vt:lpstr>
      <vt:lpstr>Learning system pushes Record of Performance</vt:lpstr>
      <vt:lpstr>Learning system pushes Record of Performance</vt:lpstr>
    </vt:vector>
  </TitlesOfParts>
  <Company>Kinexis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eTranscript Prototype </dc:title>
  <dc:creator>John Tibbetts</dc:creator>
  <cp:lastModifiedBy>John Tibbetts</cp:lastModifiedBy>
  <cp:revision>9</cp:revision>
  <dcterms:created xsi:type="dcterms:W3CDTF">2015-08-17T13:49:35Z</dcterms:created>
  <dcterms:modified xsi:type="dcterms:W3CDTF">2015-08-17T15:29:42Z</dcterms:modified>
</cp:coreProperties>
</file>