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89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3600" b="1">
                <a:solidFill>
                  <a:srgbClr val="FFFFFF"/>
                </a:solidFill>
              </a:rPr>
              <a:t>Letramento Digital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400" i="1">
                <a:solidFill>
                  <a:srgbClr val="FFFFFF"/>
                </a:solidFill>
              </a:rPr>
              <a:t>Transformando a maneira como interagimos com a tecnologia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FFFFFF"/>
                </a:solidFill>
              </a:rPr>
              <a:t>O que é Letramento Digital?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i="1">
                <a:solidFill>
                  <a:srgbClr val="FFFFFF"/>
                </a:solidFill>
              </a:rPr>
              <a:t>Compreendendo os conceitos básicos e sua importância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88E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FFFFFF"/>
                </a:solidFill>
              </a:rPr>
              <a:t>Desenvolvendo Habilidades Digitais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i="1">
                <a:solidFill>
                  <a:srgbClr val="FFFFFF"/>
                </a:solidFill>
              </a:rPr>
              <a:t>Estratégias eficazes para melhorar sua competência digital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