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6" d="100"/>
          <a:sy n="66" d="100"/>
        </p:scale>
        <p:origin x="605"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5FF2-BA84-477E-88CE-21C3A0C50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A9640-239D-4BC5-9956-464258AFB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7F905-9678-48B0-BE0B-5F49E542C94F}"/>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99759BCA-62D3-4BB7-A2E5-8BBC9447D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18326-23FB-492A-9764-3349BB34D316}"/>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344690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4C71-F380-44E5-AAFF-23EFCAD8A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D0813-7FAE-402B-8530-08AE24D608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03E85-7D5A-4B11-988E-78A9447DD182}"/>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BDBD0B6E-7A02-4D0F-9EBD-1DE22C42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28EA8-D945-4641-9AB9-17D0E98F45C1}"/>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24705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7B9E7-A837-4416-85FD-37C84F089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2A26B8-DA7C-4D68-96A6-39B385DE06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1A5-8F31-4D34-A522-2970634F9DCA}"/>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F5262852-87DA-4804-9296-2B3E05456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83CC9-7CA9-4CE0-94B8-9DF59EAA0054}"/>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375944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CF79-A26F-428B-A5B7-CF508DD87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26A69-8029-4E4C-BE6D-AAF158D47C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73864-A536-42DE-A874-2E0E4ABD4E77}"/>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D5FCC195-CC65-4F60-BE4B-A5194F0B3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97CA-97A6-48E6-BCEA-8FE79FC30037}"/>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86809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0D46-DE32-494B-879C-852EF6A3C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F0685-F41D-45E8-9605-0C1E74CE9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E4EF87-96D7-4EF9-A940-D80EB22E3AF9}"/>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CE5C8171-A7EF-4FEC-9086-53318BE2D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97FBA-E1F5-4F54-A9AE-975013090879}"/>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407530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7E6E-A94D-4992-8B92-28DFFDA1D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F1AE9-6E70-413A-9C3B-C75E546804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FAAF62-C35B-455C-8128-A17B905FBE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0121D-47B8-4B02-9226-3A1DB43E3750}"/>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6" name="Footer Placeholder 5">
            <a:extLst>
              <a:ext uri="{FF2B5EF4-FFF2-40B4-BE49-F238E27FC236}">
                <a16:creationId xmlns:a16="http://schemas.microsoft.com/office/drawing/2014/main" id="{6B56E740-18C5-4759-B368-8125A8FE7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F8A5E-40FE-4AA1-B491-BA0DA112C824}"/>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69269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996B-CB07-4141-9D1A-1707522509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B7124-5CAB-4CF6-9089-AA20D77B5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D87986-FA61-427A-96F7-38319309B7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6EDD9-67CB-4C33-BE67-1F60D1DE9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AB4E46-E584-4145-9BA9-FBE86744D5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CFD250-27D0-4B60-9095-BBCFA7DA5177}"/>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8" name="Footer Placeholder 7">
            <a:extLst>
              <a:ext uri="{FF2B5EF4-FFF2-40B4-BE49-F238E27FC236}">
                <a16:creationId xmlns:a16="http://schemas.microsoft.com/office/drawing/2014/main" id="{867ED1FA-E53C-4360-BC3A-14F954324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A19179-A121-4EE8-A286-2EBB11A75649}"/>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29832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8EB9-EB97-4BD4-8E2C-A21B7EC8FD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13E97B-3687-46A1-8DBD-4F4B649BEB73}"/>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4" name="Footer Placeholder 3">
            <a:extLst>
              <a:ext uri="{FF2B5EF4-FFF2-40B4-BE49-F238E27FC236}">
                <a16:creationId xmlns:a16="http://schemas.microsoft.com/office/drawing/2014/main" id="{CAC35312-4B57-40CF-9062-D801B6C5F7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ACF5A2-A66A-46BF-B600-EA5B78C15A58}"/>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253264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687B7-A537-486D-9A2C-0D9371AF4CDF}"/>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3" name="Footer Placeholder 2">
            <a:extLst>
              <a:ext uri="{FF2B5EF4-FFF2-40B4-BE49-F238E27FC236}">
                <a16:creationId xmlns:a16="http://schemas.microsoft.com/office/drawing/2014/main" id="{31BBC862-8A31-41D3-8FAC-A8C50137BC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7E9BE-5815-499C-94EA-F47CE3AAC1B1}"/>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68308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50C8-B3B9-4E19-AC31-0807EDACB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17811-E4C6-4070-A961-69AF6D5B4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FFEDE7-4E11-49EA-8A1A-121AA8A3A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1E444F-6BB4-4582-9219-6F6DEE504D9D}"/>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6" name="Footer Placeholder 5">
            <a:extLst>
              <a:ext uri="{FF2B5EF4-FFF2-40B4-BE49-F238E27FC236}">
                <a16:creationId xmlns:a16="http://schemas.microsoft.com/office/drawing/2014/main" id="{19E77C32-016A-4ED0-B6BA-D80DC8321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E64D4-CADB-4995-A225-D6B10AB4AFA5}"/>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48688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8547-0835-43B4-9166-38916B059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05B8B-97A0-4A7B-B0F5-5CC8423FA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E8F68F-6345-4D48-885A-9BE302416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C10FE9-6C18-41D4-BD15-840D0A107EBB}"/>
              </a:ext>
            </a:extLst>
          </p:cNvPr>
          <p:cNvSpPr>
            <a:spLocks noGrp="1"/>
          </p:cNvSpPr>
          <p:nvPr>
            <p:ph type="dt" sz="half" idx="10"/>
          </p:nvPr>
        </p:nvSpPr>
        <p:spPr/>
        <p:txBody>
          <a:bodyPr/>
          <a:lstStyle/>
          <a:p>
            <a:fld id="{71B8B03A-8DE7-4ED3-A24A-E041E8725F8F}" type="datetimeFigureOut">
              <a:rPr lang="en-US" smtClean="0"/>
              <a:t>3/8/2019</a:t>
            </a:fld>
            <a:endParaRPr lang="en-US"/>
          </a:p>
        </p:txBody>
      </p:sp>
      <p:sp>
        <p:nvSpPr>
          <p:cNvPr id="6" name="Footer Placeholder 5">
            <a:extLst>
              <a:ext uri="{FF2B5EF4-FFF2-40B4-BE49-F238E27FC236}">
                <a16:creationId xmlns:a16="http://schemas.microsoft.com/office/drawing/2014/main" id="{42FA47D9-AFB4-469A-BD00-009D1C27A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46E90-EFD8-448D-9FD6-61EE5F947DD7}"/>
              </a:ext>
            </a:extLst>
          </p:cNvPr>
          <p:cNvSpPr>
            <a:spLocks noGrp="1"/>
          </p:cNvSpPr>
          <p:nvPr>
            <p:ph type="sldNum" sz="quarter" idx="12"/>
          </p:nvPr>
        </p:nvSpPr>
        <p:spPr/>
        <p:txBody>
          <a:bodyPr/>
          <a:lstStyle/>
          <a:p>
            <a:fld id="{220C8657-25BF-490E-B831-C09DD1A98F49}" type="slidenum">
              <a:rPr lang="en-US" smtClean="0"/>
              <a:t>‹#›</a:t>
            </a:fld>
            <a:endParaRPr lang="en-US"/>
          </a:p>
        </p:txBody>
      </p:sp>
    </p:spTree>
    <p:extLst>
      <p:ext uri="{BB962C8B-B14F-4D97-AF65-F5344CB8AC3E}">
        <p14:creationId xmlns:p14="http://schemas.microsoft.com/office/powerpoint/2010/main" val="172089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55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26EF1-F5DA-479C-824E-09D794A64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28ACDC-6CF2-4F6F-BDBF-0BA2A78D9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70EDC-0607-4DF8-8AAA-DA81E38D3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8B03A-8DE7-4ED3-A24A-E041E8725F8F}" type="datetimeFigureOut">
              <a:rPr lang="en-US" smtClean="0"/>
              <a:t>3/8/2019</a:t>
            </a:fld>
            <a:endParaRPr lang="en-US"/>
          </a:p>
        </p:txBody>
      </p:sp>
      <p:sp>
        <p:nvSpPr>
          <p:cNvPr id="5" name="Footer Placeholder 4">
            <a:extLst>
              <a:ext uri="{FF2B5EF4-FFF2-40B4-BE49-F238E27FC236}">
                <a16:creationId xmlns:a16="http://schemas.microsoft.com/office/drawing/2014/main" id="{7BACD44C-CACA-4138-9BBE-277C936B9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4CB1FC-8B74-4928-8B53-5DEB4F263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C8657-25BF-490E-B831-C09DD1A98F49}" type="slidenum">
              <a:rPr lang="en-US" smtClean="0"/>
              <a:t>‹#›</a:t>
            </a:fld>
            <a:endParaRPr lang="en-US"/>
          </a:p>
        </p:txBody>
      </p:sp>
    </p:spTree>
    <p:extLst>
      <p:ext uri="{BB962C8B-B14F-4D97-AF65-F5344CB8AC3E}">
        <p14:creationId xmlns:p14="http://schemas.microsoft.com/office/powerpoint/2010/main" val="1085971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2582FA-1657-4D47-88D9-1BC4EC8E2864}"/>
              </a:ext>
            </a:extLst>
          </p:cNvPr>
          <p:cNvSpPr/>
          <p:nvPr/>
        </p:nvSpPr>
        <p:spPr>
          <a:xfrm>
            <a:off x="114059" y="114299"/>
            <a:ext cx="11963882" cy="6627954"/>
          </a:xfrm>
          <a:prstGeom prst="rect">
            <a:avLst/>
          </a:prstGeom>
          <a:noFill/>
          <a:ln w="228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F3041FD-9A4D-4751-B65B-7D97D2F3C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29" y="1739746"/>
            <a:ext cx="11510942" cy="3377060"/>
          </a:xfrm>
          <a:prstGeom prst="rect">
            <a:avLst/>
          </a:prstGeom>
        </p:spPr>
      </p:pic>
    </p:spTree>
    <p:extLst>
      <p:ext uri="{BB962C8B-B14F-4D97-AF65-F5344CB8AC3E}">
        <p14:creationId xmlns:p14="http://schemas.microsoft.com/office/powerpoint/2010/main" val="49162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1454B5-AEF5-43A2-9BB8-5D93AE26637B}"/>
              </a:ext>
            </a:extLst>
          </p:cNvPr>
          <p:cNvPicPr>
            <a:picLocks noChangeAspect="1"/>
          </p:cNvPicPr>
          <p:nvPr/>
        </p:nvPicPr>
        <p:blipFill>
          <a:blip r:embed="rId2"/>
          <a:stretch>
            <a:fillRect/>
          </a:stretch>
        </p:blipFill>
        <p:spPr>
          <a:xfrm>
            <a:off x="2521161" y="229889"/>
            <a:ext cx="6976058" cy="6396773"/>
          </a:xfrm>
          <a:prstGeom prst="rect">
            <a:avLst/>
          </a:prstGeom>
        </p:spPr>
      </p:pic>
      <p:sp>
        <p:nvSpPr>
          <p:cNvPr id="3" name="Rectangle 2">
            <a:extLst>
              <a:ext uri="{FF2B5EF4-FFF2-40B4-BE49-F238E27FC236}">
                <a16:creationId xmlns:a16="http://schemas.microsoft.com/office/drawing/2014/main" id="{59A9486B-84E1-40CE-9A7B-860A30E944E8}"/>
              </a:ext>
            </a:extLst>
          </p:cNvPr>
          <p:cNvSpPr/>
          <p:nvPr/>
        </p:nvSpPr>
        <p:spPr>
          <a:xfrm>
            <a:off x="114059" y="114299"/>
            <a:ext cx="11963882" cy="6627954"/>
          </a:xfrm>
          <a:prstGeom prst="rect">
            <a:avLst/>
          </a:prstGeom>
          <a:noFill/>
          <a:ln w="228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90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918350-2D88-4DB1-9DA0-20B5F0F489A6}"/>
              </a:ext>
            </a:extLst>
          </p:cNvPr>
          <p:cNvSpPr/>
          <p:nvPr/>
        </p:nvSpPr>
        <p:spPr>
          <a:xfrm>
            <a:off x="114059" y="114299"/>
            <a:ext cx="11963882" cy="6627954"/>
          </a:xfrm>
          <a:prstGeom prst="rect">
            <a:avLst/>
          </a:prstGeom>
          <a:noFill/>
          <a:ln w="228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F047B25-E4F5-4D01-BCC9-52E326FD716C}"/>
              </a:ext>
            </a:extLst>
          </p:cNvPr>
          <p:cNvPicPr>
            <a:picLocks noChangeAspect="1"/>
          </p:cNvPicPr>
          <p:nvPr/>
        </p:nvPicPr>
        <p:blipFill>
          <a:blip r:embed="rId2"/>
          <a:stretch>
            <a:fillRect/>
          </a:stretch>
        </p:blipFill>
        <p:spPr>
          <a:xfrm>
            <a:off x="584288" y="611777"/>
            <a:ext cx="4662062" cy="5632998"/>
          </a:xfrm>
          <a:prstGeom prst="rect">
            <a:avLst/>
          </a:prstGeom>
        </p:spPr>
      </p:pic>
      <p:sp>
        <p:nvSpPr>
          <p:cNvPr id="4" name="TextBox 3">
            <a:extLst>
              <a:ext uri="{FF2B5EF4-FFF2-40B4-BE49-F238E27FC236}">
                <a16:creationId xmlns:a16="http://schemas.microsoft.com/office/drawing/2014/main" id="{97450AD1-A563-4E93-BA3F-8F823195AAEB}"/>
              </a:ext>
            </a:extLst>
          </p:cNvPr>
          <p:cNvSpPr txBox="1"/>
          <p:nvPr/>
        </p:nvSpPr>
        <p:spPr>
          <a:xfrm>
            <a:off x="5359079" y="427454"/>
            <a:ext cx="6481824" cy="6001643"/>
          </a:xfrm>
          <a:prstGeom prst="rect">
            <a:avLst/>
          </a:prstGeom>
          <a:noFill/>
        </p:spPr>
        <p:txBody>
          <a:bodyPr wrap="square" rtlCol="0">
            <a:spAutoFit/>
          </a:bodyPr>
          <a:lstStyle/>
          <a:p>
            <a:pPr algn="just"/>
            <a:r>
              <a:rPr lang="en-US" sz="2400" dirty="0">
                <a:solidFill>
                  <a:schemeClr val="bg1"/>
                </a:solidFill>
              </a:rPr>
              <a:t>The Team Manager for our project, Sam </a:t>
            </a:r>
            <a:r>
              <a:rPr lang="en-US" sz="2400" dirty="0" err="1">
                <a:solidFill>
                  <a:schemeClr val="bg1"/>
                </a:solidFill>
              </a:rPr>
              <a:t>Kurtin</a:t>
            </a:r>
            <a:r>
              <a:rPr lang="en-US" sz="2400" dirty="0">
                <a:solidFill>
                  <a:schemeClr val="bg1"/>
                </a:solidFill>
              </a:rPr>
              <a:t>, is responsible for organizing team meetings and delegating responsibilities. Sam has been working to keep track of the team's deliverables and track the completion of assignments such that we hit all of our deadlines. Utilizing all resources for communication such as in-person meetings, group chats, and in document commenting tools, Sam is striving to keep all communication clear, transparent, and quick. The largest challenges that the Team Manager faces is maintaining knowledge continuity throughout the team. In the short term, Sam's initial plans are to submit the Technical and Management Proposal on time and in the long term he looks to empower the team to complete the final report and presentation on time.</a:t>
            </a:r>
          </a:p>
        </p:txBody>
      </p:sp>
    </p:spTree>
    <p:extLst>
      <p:ext uri="{BB962C8B-B14F-4D97-AF65-F5344CB8AC3E}">
        <p14:creationId xmlns:p14="http://schemas.microsoft.com/office/powerpoint/2010/main" val="324699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F271E-056C-40AD-8305-82F5CD632821}"/>
              </a:ext>
            </a:extLst>
          </p:cNvPr>
          <p:cNvPicPr>
            <a:picLocks noChangeAspect="1"/>
          </p:cNvPicPr>
          <p:nvPr/>
        </p:nvPicPr>
        <p:blipFill>
          <a:blip r:embed="rId2"/>
          <a:stretch>
            <a:fillRect/>
          </a:stretch>
        </p:blipFill>
        <p:spPr>
          <a:xfrm>
            <a:off x="632137" y="1841234"/>
            <a:ext cx="10927726" cy="3174084"/>
          </a:xfrm>
          <a:prstGeom prst="rect">
            <a:avLst/>
          </a:prstGeom>
        </p:spPr>
      </p:pic>
      <p:sp>
        <p:nvSpPr>
          <p:cNvPr id="6" name="Rectangle 5">
            <a:extLst>
              <a:ext uri="{FF2B5EF4-FFF2-40B4-BE49-F238E27FC236}">
                <a16:creationId xmlns:a16="http://schemas.microsoft.com/office/drawing/2014/main" id="{082582FA-1657-4D47-88D9-1BC4EC8E2864}"/>
              </a:ext>
            </a:extLst>
          </p:cNvPr>
          <p:cNvSpPr/>
          <p:nvPr/>
        </p:nvSpPr>
        <p:spPr>
          <a:xfrm>
            <a:off x="114059" y="114299"/>
            <a:ext cx="11963882" cy="6627954"/>
          </a:xfrm>
          <a:prstGeom prst="rect">
            <a:avLst/>
          </a:prstGeom>
          <a:noFill/>
          <a:ln w="228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562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Tiller</dc:creator>
  <cp:lastModifiedBy>Jackson Tiller</cp:lastModifiedBy>
  <cp:revision>5</cp:revision>
  <dcterms:created xsi:type="dcterms:W3CDTF">2019-03-08T18:04:12Z</dcterms:created>
  <dcterms:modified xsi:type="dcterms:W3CDTF">2019-03-08T18:43:49Z</dcterms:modified>
</cp:coreProperties>
</file>