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1330BC-1713-47F2-8C12-D7F2C1F7E5A2}">
  <a:tblStyle styleId="{0B1330BC-1713-47F2-8C12-D7F2C1F7E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34a76f0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34a76f0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34a76f0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34a76f0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34a76f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34a76f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34a76f0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34a76f0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34a76f0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34a76f0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34a76f0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34a76f0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3aeff9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3aeff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34a76f0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34a76f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34a76f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34a76f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34a76f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34a76f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34a76f0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34a76f0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34a76f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34a76f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34a76f0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34a76f0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34a76f0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34a76f0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a34a76f0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a34a76f0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tillis0317/Drills-and-Projects/blob/master/Supervised%20Learning%20Capstone.ipyn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and Failure of Kickstarter Projects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Supervised Learning Capstone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1475" y="4587700"/>
            <a:ext cx="23391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code on Github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4306925"/>
            <a:ext cx="84654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Ninety percent of projects launched had a monetary goal of $50,000 or less. The binsize here is $500. Most of the projects are concentrated under $10,000. There are spikes in the data at the 10s of thousands. 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76200"/>
            <a:ext cx="5778474" cy="39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I Considered</a:t>
            </a:r>
            <a:endParaRPr/>
          </a:p>
        </p:txBody>
      </p:sp>
      <p:graphicFrame>
        <p:nvGraphicFramePr>
          <p:cNvPr id="132" name="Google Shape;132;p24"/>
          <p:cNvGraphicFramePr/>
          <p:nvPr/>
        </p:nvGraphicFramePr>
        <p:xfrm>
          <a:off x="447350" y="112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{0B1330BC-1713-47F2-8C12-D7F2C1F7E5A2}</a:tableStyleId>
              </a:tblPr>
              <a:tblGrid>
                <a:gridCol w="4096400"/>
                <a:gridCol w="4096400"/>
              </a:tblGrid>
              <a:tr h="46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Model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Predictive Power on Test Data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6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Naive Bayes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65.19%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6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k-NN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63.81%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6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Logistic Regression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63.96%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6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Lasso Regression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66.99%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6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Ridge Regression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63.96%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46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Decision Tree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63.96%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6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Random Forest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64.31%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on Lasso Regression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Chosen for both the highest predictive power (67%) and potential for explanatory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looking further into the coefficients, it was clear that the following features played the biggest role in whether or not a Kickstarter project is successful: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Random Forest	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using lasso regression to eliminate the less significant features, I included only the relevant features in the input data and re-ran Random Forest.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 for Model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Kickstarter can increase the likelihood that projects launched on their website will be successful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Entrepreneurs and creatives who will launch a project on Kickstarter can improve the likelihood that their project is successful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of the Model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further analysis into how each of the most significant features impacts the outcome variable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Dataset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379,000 projects launched between 2009-2018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of included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of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project launched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Deadline for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 amount (in desired currency and USD)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Country of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Outcome of interest: whether or not the project gets fully funded (“successful”) or not (“failed”)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accurately can one predict the end status of a Kickstarter project?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Which features most explain whether or not a Kickstarter project will be successfully funded?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 Engineered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Launch month of the project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Duration of the project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dummies for project category, launch month, and project country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4306925"/>
            <a:ext cx="8260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/>
              <a:t>All but three of the projects in the dataset lasted 100 days or fewer. The binsize here is 5 days. The spikes in the data are at the 1-month and 2-month marks, the most popular lengths of time for Kickstarter projects </a:t>
            </a:r>
            <a:endParaRPr sz="20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0"/>
            <a:ext cx="6101174" cy="41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7604" t="0"/>
          <a:stretch/>
        </p:blipFill>
        <p:spPr>
          <a:xfrm>
            <a:off x="2230300" y="0"/>
            <a:ext cx="6528801" cy="52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0" y="52350"/>
            <a:ext cx="2452800" cy="50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15 different Kickstarter project categories.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popular is film &amp; video, and the least popular are dance and journalism.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5450200" y="290775"/>
            <a:ext cx="3693900" cy="3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distribution of projects based on launch month. The most popular months to launch Kickstarter projects is late summer, and the least common month to launch is June.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83" y="0"/>
            <a:ext cx="54095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726656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