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8" r:id="rId2"/>
    <p:sldId id="293" r:id="rId3"/>
    <p:sldId id="317" r:id="rId4"/>
    <p:sldId id="259" r:id="rId5"/>
    <p:sldId id="260" r:id="rId6"/>
    <p:sldId id="264" r:id="rId7"/>
    <p:sldId id="268" r:id="rId8"/>
    <p:sldId id="272" r:id="rId9"/>
    <p:sldId id="276" r:id="rId10"/>
    <p:sldId id="280" r:id="rId11"/>
    <p:sldId id="290" r:id="rId12"/>
  </p:sldIdLst>
  <p:sldSz cx="9144000" cy="5143500" type="screen16x9"/>
  <p:notesSz cx="6858000" cy="9144000"/>
  <p:embeddedFontLst>
    <p:embeddedFont>
      <p:font typeface="Palanquin" panose="020B0004020203020204" pitchFamily="34" charset="0"/>
      <p:regular r:id="rId14"/>
      <p:bold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4315F2-AC52-4007-8892-F63E6CCF82A4}">
  <a:tblStyle styleId="{D54315F2-AC52-4007-8892-F63E6CCF8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3fb04b94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3fb04b94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932104ddb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932104ddb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4096448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4096448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52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2104dd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2104dd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3ee93297a_0_2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3ee93297a_0_2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40964485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40964485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3fb04b9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3fb04b9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2" hasCustomPrompt="1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3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 hasCustomPrompt="1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 hasCustomPrompt="1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2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3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4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4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/>
          <p:nvPr/>
        </p:nvSpPr>
        <p:spPr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66" r:id="rId12"/>
    <p:sldLayoutId id="2147483667" r:id="rId13"/>
    <p:sldLayoutId id="2147483670" r:id="rId14"/>
    <p:sldLayoutId id="2147483671" r:id="rId15"/>
    <p:sldLayoutId id="2147483672" r:id="rId16"/>
    <p:sldLayoutId id="2147483673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ovianto_hadi@polije.ac.i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2"/>
          <p:cNvGrpSpPr/>
          <p:nvPr/>
        </p:nvGrpSpPr>
        <p:grpSpPr>
          <a:xfrm>
            <a:off x="7371642" y="723096"/>
            <a:ext cx="1016081" cy="1413062"/>
            <a:chOff x="6775075" y="-938225"/>
            <a:chExt cx="1676425" cy="2331400"/>
          </a:xfrm>
        </p:grpSpPr>
        <p:sp>
          <p:nvSpPr>
            <p:cNvPr id="206" name="Google Shape;206;p32"/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13;p32">
            <a:extLst>
              <a:ext uri="{FF2B5EF4-FFF2-40B4-BE49-F238E27FC236}">
                <a16:creationId xmlns:a16="http://schemas.microsoft.com/office/drawing/2014/main" id="{365CCC10-09AC-5B7C-7D36-396FD829D326}"/>
              </a:ext>
            </a:extLst>
          </p:cNvPr>
          <p:cNvSpPr/>
          <p:nvPr/>
        </p:nvSpPr>
        <p:spPr>
          <a:xfrm>
            <a:off x="1621433" y="951604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1694858" y="1046857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1479587" y="1154492"/>
            <a:ext cx="6184825" cy="1639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 Sistem Informasi Laboratorium Modul Pengajuan Alat dan Bahan Praktikum</a:t>
            </a:r>
            <a:endParaRPr dirty="0"/>
          </a:p>
        </p:txBody>
      </p:sp>
      <p:sp>
        <p:nvSpPr>
          <p:cNvPr id="212" name="Google Shape;212;p32"/>
          <p:cNvSpPr/>
          <p:nvPr/>
        </p:nvSpPr>
        <p:spPr>
          <a:xfrm>
            <a:off x="367625" y="3065021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>
            <a:hlinkClick r:id="rId3" action="ppaction://hlinksldjump"/>
          </p:cNvPr>
          <p:cNvSpPr txBox="1"/>
          <p:nvPr/>
        </p:nvSpPr>
        <p:spPr>
          <a:xfrm>
            <a:off x="3762850" y="4170325"/>
            <a:ext cx="16185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Mulai</a:t>
            </a:r>
            <a:endParaRPr sz="20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B6581F9-C8F7-31A0-7F06-72BB5685F4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9876"/>
          <a:stretch/>
        </p:blipFill>
        <p:spPr>
          <a:xfrm>
            <a:off x="152181" y="85879"/>
            <a:ext cx="1032828" cy="552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F12A6B-7391-B841-88BF-4B6C81663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06" y="191720"/>
            <a:ext cx="1132316" cy="340450"/>
          </a:xfrm>
          <a:prstGeom prst="rect">
            <a:avLst/>
          </a:prstGeom>
        </p:spPr>
      </p:pic>
      <p:sp>
        <p:nvSpPr>
          <p:cNvPr id="22" name="Google Shape;200;p32">
            <a:extLst>
              <a:ext uri="{FF2B5EF4-FFF2-40B4-BE49-F238E27FC236}">
                <a16:creationId xmlns:a16="http://schemas.microsoft.com/office/drawing/2014/main" id="{23F1986D-CD6C-D04F-773E-3DEF79F95B66}"/>
              </a:ext>
            </a:extLst>
          </p:cNvPr>
          <p:cNvSpPr txBox="1">
            <a:spLocks/>
          </p:cNvSpPr>
          <p:nvPr/>
        </p:nvSpPr>
        <p:spPr>
          <a:xfrm>
            <a:off x="0" y="85880"/>
            <a:ext cx="9144000" cy="55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gnika"/>
              <a:buNone/>
              <a:defRPr sz="24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000" dirty="0"/>
              <a:t>UJIAN MAGANG</a:t>
            </a:r>
          </a:p>
        </p:txBody>
      </p:sp>
      <p:sp>
        <p:nvSpPr>
          <p:cNvPr id="23" name="Google Shape;201;p32">
            <a:extLst>
              <a:ext uri="{FF2B5EF4-FFF2-40B4-BE49-F238E27FC236}">
                <a16:creationId xmlns:a16="http://schemas.microsoft.com/office/drawing/2014/main" id="{2DE715D4-D101-70FF-0075-947CE68EA170}"/>
              </a:ext>
            </a:extLst>
          </p:cNvPr>
          <p:cNvSpPr txBox="1">
            <a:spLocks/>
          </p:cNvSpPr>
          <p:nvPr/>
        </p:nvSpPr>
        <p:spPr>
          <a:xfrm>
            <a:off x="2270858" y="522155"/>
            <a:ext cx="4602284" cy="28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dirty="0"/>
              <a:t>Teknik </a:t>
            </a:r>
            <a:r>
              <a:rPr lang="en-US" dirty="0" err="1"/>
              <a:t>Informatika</a:t>
            </a:r>
            <a:r>
              <a:rPr lang="en-US" dirty="0"/>
              <a:t> –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4" name="Google Shape;201;p32">
            <a:extLst>
              <a:ext uri="{FF2B5EF4-FFF2-40B4-BE49-F238E27FC236}">
                <a16:creationId xmlns:a16="http://schemas.microsoft.com/office/drawing/2014/main" id="{8297F152-4EF2-C114-2CC4-CFE75BA55AF7}"/>
              </a:ext>
            </a:extLst>
          </p:cNvPr>
          <p:cNvSpPr txBox="1">
            <a:spLocks/>
          </p:cNvSpPr>
          <p:nvPr/>
        </p:nvSpPr>
        <p:spPr>
          <a:xfrm>
            <a:off x="3241372" y="808536"/>
            <a:ext cx="2375570" cy="28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dirty="0" err="1"/>
              <a:t>Politeknik</a:t>
            </a:r>
            <a:r>
              <a:rPr lang="en-US" dirty="0"/>
              <a:t> Negeri </a:t>
            </a:r>
            <a:r>
              <a:rPr lang="en-US" dirty="0" err="1"/>
              <a:t>Jember</a:t>
            </a:r>
            <a:endParaRPr lang="en-US" dirty="0"/>
          </a:p>
        </p:txBody>
      </p:sp>
      <p:sp>
        <p:nvSpPr>
          <p:cNvPr id="28" name="Google Shape;201;p32">
            <a:extLst>
              <a:ext uri="{FF2B5EF4-FFF2-40B4-BE49-F238E27FC236}">
                <a16:creationId xmlns:a16="http://schemas.microsoft.com/office/drawing/2014/main" id="{810A6676-2180-DAB8-BCC6-DF958558BCCB}"/>
              </a:ext>
            </a:extLst>
          </p:cNvPr>
          <p:cNvSpPr txBox="1">
            <a:spLocks/>
          </p:cNvSpPr>
          <p:nvPr/>
        </p:nvSpPr>
        <p:spPr>
          <a:xfrm>
            <a:off x="291802" y="4165513"/>
            <a:ext cx="2291910" cy="28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b="1" dirty="0" err="1"/>
              <a:t>Novianto</a:t>
            </a:r>
            <a:r>
              <a:rPr lang="en-US" b="1" dirty="0"/>
              <a:t> </a:t>
            </a:r>
            <a:r>
              <a:rPr lang="en-US" b="1" dirty="0" err="1"/>
              <a:t>Hadi</a:t>
            </a:r>
            <a:r>
              <a:rPr lang="en-US" b="1" dirty="0"/>
              <a:t> </a:t>
            </a:r>
            <a:r>
              <a:rPr lang="en-US" b="1" dirty="0" err="1"/>
              <a:t>Raharjo</a:t>
            </a:r>
            <a:endParaRPr lang="en-US" b="1" dirty="0"/>
          </a:p>
        </p:txBody>
      </p:sp>
      <p:sp>
        <p:nvSpPr>
          <p:cNvPr id="29" name="Google Shape;201;p32">
            <a:extLst>
              <a:ext uri="{FF2B5EF4-FFF2-40B4-BE49-F238E27FC236}">
                <a16:creationId xmlns:a16="http://schemas.microsoft.com/office/drawing/2014/main" id="{4A930636-020E-08D3-90B7-5F5658854A8D}"/>
              </a:ext>
            </a:extLst>
          </p:cNvPr>
          <p:cNvSpPr txBox="1">
            <a:spLocks/>
          </p:cNvSpPr>
          <p:nvPr/>
        </p:nvSpPr>
        <p:spPr>
          <a:xfrm>
            <a:off x="769694" y="4548792"/>
            <a:ext cx="1274781" cy="28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b="1" dirty="0"/>
              <a:t>E41212429</a:t>
            </a:r>
          </a:p>
        </p:txBody>
      </p:sp>
      <p:grpSp>
        <p:nvGrpSpPr>
          <p:cNvPr id="30" name="Google Shape;1091;p65">
            <a:extLst>
              <a:ext uri="{FF2B5EF4-FFF2-40B4-BE49-F238E27FC236}">
                <a16:creationId xmlns:a16="http://schemas.microsoft.com/office/drawing/2014/main" id="{36AFAD75-A3E1-8693-285A-0D3D9242CB0E}"/>
              </a:ext>
            </a:extLst>
          </p:cNvPr>
          <p:cNvGrpSpPr/>
          <p:nvPr/>
        </p:nvGrpSpPr>
        <p:grpSpPr>
          <a:xfrm>
            <a:off x="8124450" y="3692601"/>
            <a:ext cx="883073" cy="785470"/>
            <a:chOff x="5414400" y="3720050"/>
            <a:chExt cx="458575" cy="458025"/>
          </a:xfrm>
        </p:grpSpPr>
        <p:sp>
          <p:nvSpPr>
            <p:cNvPr id="31" name="Google Shape;1092;p65">
              <a:extLst>
                <a:ext uri="{FF2B5EF4-FFF2-40B4-BE49-F238E27FC236}">
                  <a16:creationId xmlns:a16="http://schemas.microsoft.com/office/drawing/2014/main" id="{99A337DF-EAB3-5C2D-5847-330C6FBDFA89}"/>
                </a:ext>
              </a:extLst>
            </p:cNvPr>
            <p:cNvSpPr/>
            <p:nvPr/>
          </p:nvSpPr>
          <p:spPr>
            <a:xfrm>
              <a:off x="5414400" y="3782925"/>
              <a:ext cx="458575" cy="395150"/>
            </a:xfrm>
            <a:custGeom>
              <a:avLst/>
              <a:gdLst/>
              <a:ahLst/>
              <a:cxnLst/>
              <a:rect l="l" t="t" r="r" b="b"/>
              <a:pathLst>
                <a:path w="18343" h="15806" extrusionOk="0">
                  <a:moveTo>
                    <a:pt x="10580" y="13096"/>
                  </a:moveTo>
                  <a:lnTo>
                    <a:pt x="10949" y="14201"/>
                  </a:lnTo>
                  <a:lnTo>
                    <a:pt x="9215" y="14201"/>
                  </a:lnTo>
                  <a:cubicBezTo>
                    <a:pt x="9084" y="14201"/>
                    <a:pt x="8954" y="14310"/>
                    <a:pt x="8954" y="14440"/>
                  </a:cubicBezTo>
                  <a:cubicBezTo>
                    <a:pt x="8933" y="14592"/>
                    <a:pt x="9063" y="14743"/>
                    <a:pt x="9215" y="14743"/>
                  </a:cubicBezTo>
                  <a:lnTo>
                    <a:pt x="12293" y="14743"/>
                  </a:lnTo>
                  <a:cubicBezTo>
                    <a:pt x="12510" y="14743"/>
                    <a:pt x="12683" y="14917"/>
                    <a:pt x="12683" y="15134"/>
                  </a:cubicBezTo>
                  <a:cubicBezTo>
                    <a:pt x="12683" y="15220"/>
                    <a:pt x="12618" y="15285"/>
                    <a:pt x="12532" y="15285"/>
                  </a:cubicBezTo>
                  <a:lnTo>
                    <a:pt x="5832" y="15285"/>
                  </a:lnTo>
                  <a:cubicBezTo>
                    <a:pt x="5746" y="15285"/>
                    <a:pt x="5681" y="15220"/>
                    <a:pt x="5681" y="15134"/>
                  </a:cubicBezTo>
                  <a:cubicBezTo>
                    <a:pt x="5681" y="14917"/>
                    <a:pt x="5854" y="14743"/>
                    <a:pt x="6071" y="14743"/>
                  </a:cubicBezTo>
                  <a:lnTo>
                    <a:pt x="7957" y="14743"/>
                  </a:lnTo>
                  <a:cubicBezTo>
                    <a:pt x="8087" y="14743"/>
                    <a:pt x="8217" y="14635"/>
                    <a:pt x="8239" y="14505"/>
                  </a:cubicBezTo>
                  <a:cubicBezTo>
                    <a:pt x="8239" y="14353"/>
                    <a:pt x="8130" y="14201"/>
                    <a:pt x="7957" y="14201"/>
                  </a:cubicBezTo>
                  <a:lnTo>
                    <a:pt x="7393" y="14201"/>
                  </a:lnTo>
                  <a:lnTo>
                    <a:pt x="7762" y="13096"/>
                  </a:lnTo>
                  <a:close/>
                  <a:moveTo>
                    <a:pt x="737" y="1"/>
                  </a:moveTo>
                  <a:cubicBezTo>
                    <a:pt x="325" y="1"/>
                    <a:pt x="0" y="347"/>
                    <a:pt x="0" y="759"/>
                  </a:cubicBezTo>
                  <a:lnTo>
                    <a:pt x="0" y="12359"/>
                  </a:lnTo>
                  <a:cubicBezTo>
                    <a:pt x="0" y="12749"/>
                    <a:pt x="325" y="13096"/>
                    <a:pt x="737" y="13096"/>
                  </a:cubicBezTo>
                  <a:lnTo>
                    <a:pt x="7177" y="13096"/>
                  </a:lnTo>
                  <a:lnTo>
                    <a:pt x="6808" y="14201"/>
                  </a:lnTo>
                  <a:lnTo>
                    <a:pt x="6071" y="14201"/>
                  </a:lnTo>
                  <a:cubicBezTo>
                    <a:pt x="5550" y="14201"/>
                    <a:pt x="5139" y="14635"/>
                    <a:pt x="5139" y="15155"/>
                  </a:cubicBezTo>
                  <a:cubicBezTo>
                    <a:pt x="5160" y="15524"/>
                    <a:pt x="5464" y="15806"/>
                    <a:pt x="5811" y="15806"/>
                  </a:cubicBezTo>
                  <a:lnTo>
                    <a:pt x="12532" y="15806"/>
                  </a:lnTo>
                  <a:cubicBezTo>
                    <a:pt x="12900" y="15806"/>
                    <a:pt x="13204" y="15524"/>
                    <a:pt x="13204" y="15155"/>
                  </a:cubicBezTo>
                  <a:cubicBezTo>
                    <a:pt x="13225" y="14635"/>
                    <a:pt x="12792" y="14201"/>
                    <a:pt x="12271" y="14201"/>
                  </a:cubicBezTo>
                  <a:lnTo>
                    <a:pt x="11534" y="14201"/>
                  </a:lnTo>
                  <a:lnTo>
                    <a:pt x="11166" y="13096"/>
                  </a:lnTo>
                  <a:lnTo>
                    <a:pt x="17605" y="13096"/>
                  </a:lnTo>
                  <a:cubicBezTo>
                    <a:pt x="18017" y="13096"/>
                    <a:pt x="18342" y="12749"/>
                    <a:pt x="18342" y="12359"/>
                  </a:cubicBezTo>
                  <a:lnTo>
                    <a:pt x="18342" y="759"/>
                  </a:lnTo>
                  <a:cubicBezTo>
                    <a:pt x="18342" y="347"/>
                    <a:pt x="18017" y="1"/>
                    <a:pt x="17605" y="1"/>
                  </a:cubicBezTo>
                  <a:lnTo>
                    <a:pt x="17605" y="22"/>
                  </a:lnTo>
                  <a:lnTo>
                    <a:pt x="11187" y="22"/>
                  </a:lnTo>
                  <a:cubicBezTo>
                    <a:pt x="11174" y="20"/>
                    <a:pt x="11162" y="19"/>
                    <a:pt x="11149" y="19"/>
                  </a:cubicBezTo>
                  <a:cubicBezTo>
                    <a:pt x="11018" y="19"/>
                    <a:pt x="10925" y="120"/>
                    <a:pt x="10906" y="239"/>
                  </a:cubicBezTo>
                  <a:cubicBezTo>
                    <a:pt x="10884" y="413"/>
                    <a:pt x="11014" y="543"/>
                    <a:pt x="11187" y="543"/>
                  </a:cubicBezTo>
                  <a:lnTo>
                    <a:pt x="17627" y="543"/>
                  </a:lnTo>
                  <a:cubicBezTo>
                    <a:pt x="17735" y="543"/>
                    <a:pt x="17822" y="629"/>
                    <a:pt x="17822" y="759"/>
                  </a:cubicBezTo>
                  <a:lnTo>
                    <a:pt x="17822" y="2169"/>
                  </a:lnTo>
                  <a:lnTo>
                    <a:pt x="12813" y="2169"/>
                  </a:lnTo>
                  <a:cubicBezTo>
                    <a:pt x="12445" y="2169"/>
                    <a:pt x="12445" y="2711"/>
                    <a:pt x="12813" y="2711"/>
                  </a:cubicBezTo>
                  <a:lnTo>
                    <a:pt x="17865" y="2711"/>
                  </a:lnTo>
                  <a:lnTo>
                    <a:pt x="17865" y="10407"/>
                  </a:lnTo>
                  <a:lnTo>
                    <a:pt x="15827" y="10407"/>
                  </a:lnTo>
                  <a:cubicBezTo>
                    <a:pt x="15675" y="10407"/>
                    <a:pt x="15567" y="10516"/>
                    <a:pt x="15545" y="10646"/>
                  </a:cubicBezTo>
                  <a:cubicBezTo>
                    <a:pt x="15524" y="10798"/>
                    <a:pt x="15654" y="10949"/>
                    <a:pt x="15827" y="10949"/>
                  </a:cubicBezTo>
                  <a:lnTo>
                    <a:pt x="17822" y="10949"/>
                  </a:lnTo>
                  <a:lnTo>
                    <a:pt x="17822" y="12359"/>
                  </a:lnTo>
                  <a:cubicBezTo>
                    <a:pt x="17822" y="12467"/>
                    <a:pt x="17735" y="12554"/>
                    <a:pt x="17627" y="12554"/>
                  </a:cubicBezTo>
                  <a:lnTo>
                    <a:pt x="737" y="12554"/>
                  </a:lnTo>
                  <a:cubicBezTo>
                    <a:pt x="629" y="12554"/>
                    <a:pt x="542" y="12467"/>
                    <a:pt x="542" y="12359"/>
                  </a:cubicBezTo>
                  <a:lnTo>
                    <a:pt x="542" y="10949"/>
                  </a:lnTo>
                  <a:lnTo>
                    <a:pt x="14526" y="10949"/>
                  </a:lnTo>
                  <a:cubicBezTo>
                    <a:pt x="14678" y="10949"/>
                    <a:pt x="14786" y="10841"/>
                    <a:pt x="14808" y="10711"/>
                  </a:cubicBezTo>
                  <a:cubicBezTo>
                    <a:pt x="14830" y="10537"/>
                    <a:pt x="14700" y="10407"/>
                    <a:pt x="14526" y="10407"/>
                  </a:cubicBezTo>
                  <a:lnTo>
                    <a:pt x="542" y="10407"/>
                  </a:lnTo>
                  <a:lnTo>
                    <a:pt x="542" y="2711"/>
                  </a:lnTo>
                  <a:lnTo>
                    <a:pt x="5572" y="2711"/>
                  </a:lnTo>
                  <a:cubicBezTo>
                    <a:pt x="5724" y="2711"/>
                    <a:pt x="5832" y="2602"/>
                    <a:pt x="5854" y="2472"/>
                  </a:cubicBezTo>
                  <a:cubicBezTo>
                    <a:pt x="5876" y="2299"/>
                    <a:pt x="5746" y="2169"/>
                    <a:pt x="5572" y="2169"/>
                  </a:cubicBezTo>
                  <a:lnTo>
                    <a:pt x="542" y="2169"/>
                  </a:lnTo>
                  <a:lnTo>
                    <a:pt x="542" y="759"/>
                  </a:lnTo>
                  <a:cubicBezTo>
                    <a:pt x="542" y="629"/>
                    <a:pt x="629" y="543"/>
                    <a:pt x="737" y="543"/>
                  </a:cubicBezTo>
                  <a:lnTo>
                    <a:pt x="7155" y="543"/>
                  </a:lnTo>
                  <a:cubicBezTo>
                    <a:pt x="7285" y="543"/>
                    <a:pt x="7415" y="456"/>
                    <a:pt x="7437" y="304"/>
                  </a:cubicBezTo>
                  <a:cubicBezTo>
                    <a:pt x="7458" y="152"/>
                    <a:pt x="7328" y="1"/>
                    <a:pt x="7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3;p65">
              <a:extLst>
                <a:ext uri="{FF2B5EF4-FFF2-40B4-BE49-F238E27FC236}">
                  <a16:creationId xmlns:a16="http://schemas.microsoft.com/office/drawing/2014/main" id="{F48FA285-0619-FBAF-EA05-86F3B21EDD8A}"/>
                </a:ext>
              </a:extLst>
            </p:cNvPr>
            <p:cNvSpPr/>
            <p:nvPr/>
          </p:nvSpPr>
          <p:spPr>
            <a:xfrm>
              <a:off x="5522800" y="3720050"/>
              <a:ext cx="224425" cy="298675"/>
            </a:xfrm>
            <a:custGeom>
              <a:avLst/>
              <a:gdLst/>
              <a:ahLst/>
              <a:cxnLst/>
              <a:rect l="l" t="t" r="r" b="b"/>
              <a:pathLst>
                <a:path w="8977" h="11947" extrusionOk="0">
                  <a:moveTo>
                    <a:pt x="3794" y="1"/>
                  </a:moveTo>
                  <a:cubicBezTo>
                    <a:pt x="3296" y="1"/>
                    <a:pt x="2862" y="413"/>
                    <a:pt x="2862" y="933"/>
                  </a:cubicBezTo>
                  <a:cubicBezTo>
                    <a:pt x="2862" y="1301"/>
                    <a:pt x="3166" y="1605"/>
                    <a:pt x="3556" y="1605"/>
                  </a:cubicBezTo>
                  <a:lnTo>
                    <a:pt x="3621" y="1605"/>
                  </a:lnTo>
                  <a:lnTo>
                    <a:pt x="3621" y="4337"/>
                  </a:lnTo>
                  <a:cubicBezTo>
                    <a:pt x="672" y="5312"/>
                    <a:pt x="0" y="9150"/>
                    <a:pt x="2429" y="11079"/>
                  </a:cubicBezTo>
                  <a:cubicBezTo>
                    <a:pt x="2474" y="11116"/>
                    <a:pt x="2530" y="11133"/>
                    <a:pt x="2587" y="11133"/>
                  </a:cubicBezTo>
                  <a:cubicBezTo>
                    <a:pt x="2667" y="11133"/>
                    <a:pt x="2747" y="11099"/>
                    <a:pt x="2797" y="11036"/>
                  </a:cubicBezTo>
                  <a:cubicBezTo>
                    <a:pt x="2884" y="10928"/>
                    <a:pt x="2862" y="10754"/>
                    <a:pt x="2754" y="10667"/>
                  </a:cubicBezTo>
                  <a:cubicBezTo>
                    <a:pt x="607" y="8955"/>
                    <a:pt x="1301" y="5508"/>
                    <a:pt x="3968" y="4792"/>
                  </a:cubicBezTo>
                  <a:cubicBezTo>
                    <a:pt x="4098" y="4770"/>
                    <a:pt x="4185" y="4532"/>
                    <a:pt x="4185" y="4532"/>
                  </a:cubicBezTo>
                  <a:lnTo>
                    <a:pt x="4185" y="1301"/>
                  </a:lnTo>
                  <a:cubicBezTo>
                    <a:pt x="4185" y="1171"/>
                    <a:pt x="4076" y="1063"/>
                    <a:pt x="3946" y="1063"/>
                  </a:cubicBezTo>
                  <a:lnTo>
                    <a:pt x="3556" y="1063"/>
                  </a:lnTo>
                  <a:cubicBezTo>
                    <a:pt x="3491" y="1063"/>
                    <a:pt x="3426" y="998"/>
                    <a:pt x="3426" y="933"/>
                  </a:cubicBezTo>
                  <a:cubicBezTo>
                    <a:pt x="3426" y="716"/>
                    <a:pt x="3599" y="521"/>
                    <a:pt x="3816" y="521"/>
                  </a:cubicBezTo>
                  <a:lnTo>
                    <a:pt x="5897" y="521"/>
                  </a:lnTo>
                  <a:cubicBezTo>
                    <a:pt x="6114" y="521"/>
                    <a:pt x="6288" y="716"/>
                    <a:pt x="6288" y="933"/>
                  </a:cubicBezTo>
                  <a:cubicBezTo>
                    <a:pt x="6288" y="998"/>
                    <a:pt x="6223" y="1063"/>
                    <a:pt x="6158" y="1063"/>
                  </a:cubicBezTo>
                  <a:lnTo>
                    <a:pt x="5767" y="1063"/>
                  </a:lnTo>
                  <a:cubicBezTo>
                    <a:pt x="5637" y="1063"/>
                    <a:pt x="5529" y="1171"/>
                    <a:pt x="5529" y="1301"/>
                  </a:cubicBezTo>
                  <a:lnTo>
                    <a:pt x="5529" y="4532"/>
                  </a:lnTo>
                  <a:cubicBezTo>
                    <a:pt x="5507" y="4662"/>
                    <a:pt x="5594" y="4770"/>
                    <a:pt x="5724" y="4814"/>
                  </a:cubicBezTo>
                  <a:cubicBezTo>
                    <a:pt x="7545" y="5291"/>
                    <a:pt x="8586" y="7199"/>
                    <a:pt x="8044" y="8998"/>
                  </a:cubicBezTo>
                  <a:cubicBezTo>
                    <a:pt x="7607" y="10466"/>
                    <a:pt x="6269" y="11399"/>
                    <a:pt x="4823" y="11399"/>
                  </a:cubicBezTo>
                  <a:cubicBezTo>
                    <a:pt x="4476" y="11399"/>
                    <a:pt x="4122" y="11345"/>
                    <a:pt x="3773" y="11231"/>
                  </a:cubicBezTo>
                  <a:cubicBezTo>
                    <a:pt x="3742" y="11218"/>
                    <a:pt x="3711" y="11212"/>
                    <a:pt x="3681" y="11212"/>
                  </a:cubicBezTo>
                  <a:cubicBezTo>
                    <a:pt x="3558" y="11212"/>
                    <a:pt x="3443" y="11309"/>
                    <a:pt x="3426" y="11448"/>
                  </a:cubicBezTo>
                  <a:cubicBezTo>
                    <a:pt x="3426" y="11578"/>
                    <a:pt x="3491" y="11708"/>
                    <a:pt x="3621" y="11730"/>
                  </a:cubicBezTo>
                  <a:cubicBezTo>
                    <a:pt x="4011" y="11860"/>
                    <a:pt x="4423" y="11925"/>
                    <a:pt x="4857" y="11947"/>
                  </a:cubicBezTo>
                  <a:cubicBezTo>
                    <a:pt x="6765" y="11925"/>
                    <a:pt x="8369" y="10537"/>
                    <a:pt x="8673" y="8651"/>
                  </a:cubicBezTo>
                  <a:cubicBezTo>
                    <a:pt x="8976" y="6765"/>
                    <a:pt x="7870" y="4944"/>
                    <a:pt x="6049" y="4358"/>
                  </a:cubicBezTo>
                  <a:lnTo>
                    <a:pt x="6049" y="1605"/>
                  </a:lnTo>
                  <a:lnTo>
                    <a:pt x="6136" y="1605"/>
                  </a:lnTo>
                  <a:cubicBezTo>
                    <a:pt x="6526" y="1605"/>
                    <a:pt x="6830" y="1301"/>
                    <a:pt x="6830" y="933"/>
                  </a:cubicBezTo>
                  <a:cubicBezTo>
                    <a:pt x="6830" y="413"/>
                    <a:pt x="6396" y="1"/>
                    <a:pt x="5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4;p65">
              <a:extLst>
                <a:ext uri="{FF2B5EF4-FFF2-40B4-BE49-F238E27FC236}">
                  <a16:creationId xmlns:a16="http://schemas.microsoft.com/office/drawing/2014/main" id="{AF25B3D3-9F43-2876-6FC1-22EF245A1782}"/>
                </a:ext>
              </a:extLst>
            </p:cNvPr>
            <p:cNvSpPr/>
            <p:nvPr/>
          </p:nvSpPr>
          <p:spPr>
            <a:xfrm>
              <a:off x="5560200" y="3880900"/>
              <a:ext cx="152875" cy="109750"/>
            </a:xfrm>
            <a:custGeom>
              <a:avLst/>
              <a:gdLst/>
              <a:ahLst/>
              <a:cxnLst/>
              <a:rect l="l" t="t" r="r" b="b"/>
              <a:pathLst>
                <a:path w="6115" h="4390" extrusionOk="0">
                  <a:moveTo>
                    <a:pt x="3339" y="537"/>
                  </a:moveTo>
                  <a:cubicBezTo>
                    <a:pt x="3485" y="537"/>
                    <a:pt x="3632" y="569"/>
                    <a:pt x="3773" y="635"/>
                  </a:cubicBezTo>
                  <a:cubicBezTo>
                    <a:pt x="3934" y="706"/>
                    <a:pt x="4111" y="748"/>
                    <a:pt x="4290" y="748"/>
                  </a:cubicBezTo>
                  <a:cubicBezTo>
                    <a:pt x="4327" y="748"/>
                    <a:pt x="4364" y="747"/>
                    <a:pt x="4401" y="743"/>
                  </a:cubicBezTo>
                  <a:cubicBezTo>
                    <a:pt x="4439" y="747"/>
                    <a:pt x="4476" y="748"/>
                    <a:pt x="4513" y="748"/>
                  </a:cubicBezTo>
                  <a:cubicBezTo>
                    <a:pt x="4692" y="748"/>
                    <a:pt x="4869" y="706"/>
                    <a:pt x="5030" y="635"/>
                  </a:cubicBezTo>
                  <a:cubicBezTo>
                    <a:pt x="5117" y="591"/>
                    <a:pt x="5204" y="548"/>
                    <a:pt x="5290" y="548"/>
                  </a:cubicBezTo>
                  <a:cubicBezTo>
                    <a:pt x="5984" y="1827"/>
                    <a:pt x="5290" y="3431"/>
                    <a:pt x="3881" y="3778"/>
                  </a:cubicBezTo>
                  <a:cubicBezTo>
                    <a:pt x="3693" y="3827"/>
                    <a:pt x="3505" y="3851"/>
                    <a:pt x="3321" y="3851"/>
                  </a:cubicBezTo>
                  <a:cubicBezTo>
                    <a:pt x="2126" y="3851"/>
                    <a:pt x="1084" y="2869"/>
                    <a:pt x="1084" y="1610"/>
                  </a:cubicBezTo>
                  <a:lnTo>
                    <a:pt x="1106" y="1610"/>
                  </a:lnTo>
                  <a:cubicBezTo>
                    <a:pt x="1106" y="1242"/>
                    <a:pt x="1193" y="873"/>
                    <a:pt x="1388" y="548"/>
                  </a:cubicBezTo>
                  <a:cubicBezTo>
                    <a:pt x="1475" y="548"/>
                    <a:pt x="1561" y="591"/>
                    <a:pt x="1648" y="635"/>
                  </a:cubicBezTo>
                  <a:cubicBezTo>
                    <a:pt x="1810" y="706"/>
                    <a:pt x="1986" y="748"/>
                    <a:pt x="2165" y="748"/>
                  </a:cubicBezTo>
                  <a:cubicBezTo>
                    <a:pt x="2202" y="748"/>
                    <a:pt x="2240" y="747"/>
                    <a:pt x="2277" y="743"/>
                  </a:cubicBezTo>
                  <a:cubicBezTo>
                    <a:pt x="2314" y="747"/>
                    <a:pt x="2351" y="748"/>
                    <a:pt x="2388" y="748"/>
                  </a:cubicBezTo>
                  <a:cubicBezTo>
                    <a:pt x="2567" y="748"/>
                    <a:pt x="2744" y="706"/>
                    <a:pt x="2906" y="635"/>
                  </a:cubicBezTo>
                  <a:cubicBezTo>
                    <a:pt x="3046" y="569"/>
                    <a:pt x="3193" y="537"/>
                    <a:pt x="3339" y="537"/>
                  </a:cubicBezTo>
                  <a:close/>
                  <a:moveTo>
                    <a:pt x="1344" y="0"/>
                  </a:moveTo>
                  <a:cubicBezTo>
                    <a:pt x="1308" y="0"/>
                    <a:pt x="1272" y="2"/>
                    <a:pt x="1236" y="6"/>
                  </a:cubicBezTo>
                  <a:cubicBezTo>
                    <a:pt x="1149" y="6"/>
                    <a:pt x="1041" y="49"/>
                    <a:pt x="998" y="114"/>
                  </a:cubicBezTo>
                  <a:cubicBezTo>
                    <a:pt x="0" y="1675"/>
                    <a:pt x="781" y="3757"/>
                    <a:pt x="2559" y="4277"/>
                  </a:cubicBezTo>
                  <a:cubicBezTo>
                    <a:pt x="2821" y="4354"/>
                    <a:pt x="3083" y="4390"/>
                    <a:pt x="3340" y="4390"/>
                  </a:cubicBezTo>
                  <a:cubicBezTo>
                    <a:pt x="4822" y="4390"/>
                    <a:pt x="6114" y="3181"/>
                    <a:pt x="6114" y="1610"/>
                  </a:cubicBezTo>
                  <a:cubicBezTo>
                    <a:pt x="6114" y="1090"/>
                    <a:pt x="5962" y="569"/>
                    <a:pt x="5681" y="114"/>
                  </a:cubicBezTo>
                  <a:cubicBezTo>
                    <a:pt x="5637" y="49"/>
                    <a:pt x="5551" y="6"/>
                    <a:pt x="5464" y="6"/>
                  </a:cubicBezTo>
                  <a:cubicBezTo>
                    <a:pt x="5428" y="2"/>
                    <a:pt x="5392" y="0"/>
                    <a:pt x="5356" y="0"/>
                  </a:cubicBezTo>
                  <a:cubicBezTo>
                    <a:pt x="5175" y="0"/>
                    <a:pt x="4998" y="46"/>
                    <a:pt x="4835" y="136"/>
                  </a:cubicBezTo>
                  <a:cubicBezTo>
                    <a:pt x="4694" y="190"/>
                    <a:pt x="4548" y="217"/>
                    <a:pt x="4401" y="217"/>
                  </a:cubicBezTo>
                  <a:cubicBezTo>
                    <a:pt x="4255" y="217"/>
                    <a:pt x="4109" y="190"/>
                    <a:pt x="3968" y="136"/>
                  </a:cubicBezTo>
                  <a:cubicBezTo>
                    <a:pt x="3805" y="46"/>
                    <a:pt x="3628" y="0"/>
                    <a:pt x="3447" y="0"/>
                  </a:cubicBezTo>
                  <a:cubicBezTo>
                    <a:pt x="3411" y="0"/>
                    <a:pt x="3375" y="2"/>
                    <a:pt x="3339" y="6"/>
                  </a:cubicBezTo>
                  <a:cubicBezTo>
                    <a:pt x="3303" y="2"/>
                    <a:pt x="3267" y="0"/>
                    <a:pt x="3231" y="0"/>
                  </a:cubicBezTo>
                  <a:cubicBezTo>
                    <a:pt x="3051" y="0"/>
                    <a:pt x="2873" y="46"/>
                    <a:pt x="2710" y="136"/>
                  </a:cubicBezTo>
                  <a:cubicBezTo>
                    <a:pt x="2580" y="190"/>
                    <a:pt x="2434" y="217"/>
                    <a:pt x="2288" y="217"/>
                  </a:cubicBezTo>
                  <a:cubicBezTo>
                    <a:pt x="2141" y="217"/>
                    <a:pt x="1995" y="190"/>
                    <a:pt x="1865" y="136"/>
                  </a:cubicBezTo>
                  <a:cubicBezTo>
                    <a:pt x="1702" y="46"/>
                    <a:pt x="1525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01;p32">
            <a:extLst>
              <a:ext uri="{FF2B5EF4-FFF2-40B4-BE49-F238E27FC236}">
                <a16:creationId xmlns:a16="http://schemas.microsoft.com/office/drawing/2014/main" id="{4CE816D0-8211-1462-352D-148BA0A78D8A}"/>
              </a:ext>
            </a:extLst>
          </p:cNvPr>
          <p:cNvSpPr txBox="1">
            <a:spLocks/>
          </p:cNvSpPr>
          <p:nvPr/>
        </p:nvSpPr>
        <p:spPr>
          <a:xfrm>
            <a:off x="5465135" y="4202616"/>
            <a:ext cx="3212510" cy="28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dirty="0" err="1"/>
              <a:t>Senin</a:t>
            </a:r>
            <a:r>
              <a:rPr lang="en-US" dirty="0"/>
              <a:t>, 11 </a:t>
            </a:r>
            <a:r>
              <a:rPr lang="en-US" dirty="0" err="1"/>
              <a:t>Juli</a:t>
            </a:r>
            <a:r>
              <a:rPr lang="en-US" dirty="0"/>
              <a:t> 2022</a:t>
            </a:r>
          </a:p>
        </p:txBody>
      </p:sp>
      <p:sp>
        <p:nvSpPr>
          <p:cNvPr id="35" name="Google Shape;201;p32">
            <a:extLst>
              <a:ext uri="{FF2B5EF4-FFF2-40B4-BE49-F238E27FC236}">
                <a16:creationId xmlns:a16="http://schemas.microsoft.com/office/drawing/2014/main" id="{6F9465C2-C51A-5538-3712-E9BAEEAB0E35}"/>
              </a:ext>
            </a:extLst>
          </p:cNvPr>
          <p:cNvSpPr txBox="1">
            <a:spLocks/>
          </p:cNvSpPr>
          <p:nvPr/>
        </p:nvSpPr>
        <p:spPr>
          <a:xfrm>
            <a:off x="6188149" y="4548791"/>
            <a:ext cx="2955850" cy="28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dirty="0"/>
              <a:t>Lab.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6" name="Google Shape;952;p64">
            <a:extLst>
              <a:ext uri="{FF2B5EF4-FFF2-40B4-BE49-F238E27FC236}">
                <a16:creationId xmlns:a16="http://schemas.microsoft.com/office/drawing/2014/main" id="{BB0B1D0B-DB89-41D4-3218-AAD64E59867E}"/>
              </a:ext>
            </a:extLst>
          </p:cNvPr>
          <p:cNvSpPr/>
          <p:nvPr/>
        </p:nvSpPr>
        <p:spPr>
          <a:xfrm rot="10800000" flipH="1">
            <a:off x="4407891" y="3793815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4"/>
          <p:cNvSpPr/>
          <p:nvPr/>
        </p:nvSpPr>
        <p:spPr>
          <a:xfrm>
            <a:off x="7195898" y="1052545"/>
            <a:ext cx="1949127" cy="3039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4"/>
          <p:cNvSpPr/>
          <p:nvPr/>
        </p:nvSpPr>
        <p:spPr>
          <a:xfrm>
            <a:off x="2787143" y="404775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4"/>
          <p:cNvSpPr/>
          <p:nvPr/>
        </p:nvSpPr>
        <p:spPr>
          <a:xfrm>
            <a:off x="3036925" y="108075"/>
            <a:ext cx="593400" cy="59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4"/>
          <p:cNvSpPr txBox="1">
            <a:spLocks noGrp="1"/>
          </p:cNvSpPr>
          <p:nvPr>
            <p:ph type="title"/>
          </p:nvPr>
        </p:nvSpPr>
        <p:spPr>
          <a:xfrm>
            <a:off x="0" y="202610"/>
            <a:ext cx="91440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Pembuatan Matakuliah Semester</a:t>
            </a:r>
            <a:endParaRPr sz="4800" dirty="0"/>
          </a:p>
        </p:txBody>
      </p:sp>
      <p:sp>
        <p:nvSpPr>
          <p:cNvPr id="736" name="Google Shape;736;p54"/>
          <p:cNvSpPr txBox="1">
            <a:spLocks noGrp="1"/>
          </p:cNvSpPr>
          <p:nvPr>
            <p:ph type="title" idx="2"/>
          </p:nvPr>
        </p:nvSpPr>
        <p:spPr>
          <a:xfrm>
            <a:off x="5258798" y="706692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56" name="Google Shape;756;p5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57" name="Google Shape;757;p54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7" name="Google Shape;952;p64">
            <a:extLst>
              <a:ext uri="{FF2B5EF4-FFF2-40B4-BE49-F238E27FC236}">
                <a16:creationId xmlns:a16="http://schemas.microsoft.com/office/drawing/2014/main" id="{F395BC14-AA94-16EF-71F9-29039AE67E45}"/>
              </a:ext>
            </a:extLst>
          </p:cNvPr>
          <p:cNvSpPr/>
          <p:nvPr/>
        </p:nvSpPr>
        <p:spPr>
          <a:xfrm rot="10800000" flipH="1">
            <a:off x="1964702" y="4211905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52;p64">
            <a:extLst>
              <a:ext uri="{FF2B5EF4-FFF2-40B4-BE49-F238E27FC236}">
                <a16:creationId xmlns:a16="http://schemas.microsoft.com/office/drawing/2014/main" id="{2DA865F9-2E4D-720E-CB11-9199E4B37785}"/>
              </a:ext>
            </a:extLst>
          </p:cNvPr>
          <p:cNvSpPr/>
          <p:nvPr/>
        </p:nvSpPr>
        <p:spPr>
          <a:xfrm rot="10800000" flipH="1">
            <a:off x="6864098" y="4211905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A59EAC-6E82-90A0-0717-A1B363C47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34" y="1218110"/>
            <a:ext cx="5980855" cy="2709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4"/>
          <p:cNvSpPr/>
          <p:nvPr/>
        </p:nvSpPr>
        <p:spPr>
          <a:xfrm rot="10800000">
            <a:off x="8313819" y="4384771"/>
            <a:ext cx="694800" cy="6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64"/>
          <p:cNvSpPr txBox="1">
            <a:spLocks noGrp="1"/>
          </p:cNvSpPr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43" name="Google Shape;943;p64"/>
          <p:cNvSpPr txBox="1">
            <a:spLocks noGrp="1"/>
          </p:cNvSpPr>
          <p:nvPr>
            <p:ph type="subTitle" idx="1"/>
          </p:nvPr>
        </p:nvSpPr>
        <p:spPr>
          <a:xfrm flipH="1">
            <a:off x="1793487" y="2132218"/>
            <a:ext cx="35025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novianto_hadi@polije.ac.id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08980403048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4" name="Google Shape;944;p64"/>
          <p:cNvSpPr txBox="1"/>
          <p:nvPr/>
        </p:nvSpPr>
        <p:spPr>
          <a:xfrm flipH="1">
            <a:off x="1538827" y="4087575"/>
            <a:ext cx="3502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Please keep this slide for attribution.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950" name="Google Shape;950;p64"/>
          <p:cNvSpPr/>
          <p:nvPr/>
        </p:nvSpPr>
        <p:spPr>
          <a:xfrm>
            <a:off x="3381963" y="132854"/>
            <a:ext cx="694800" cy="70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64"/>
          <p:cNvSpPr/>
          <p:nvPr/>
        </p:nvSpPr>
        <p:spPr>
          <a:xfrm rot="10800000" flipH="1">
            <a:off x="8313819" y="3363321"/>
            <a:ext cx="696000" cy="69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64"/>
          <p:cNvSpPr/>
          <p:nvPr/>
        </p:nvSpPr>
        <p:spPr>
          <a:xfrm rot="10800000" flipH="1">
            <a:off x="1965375" y="4509878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10800000" flipH="1">
            <a:off x="-264350" y="1032624"/>
            <a:ext cx="13995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56;p5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A4C5-594A-8A5C-A9C0-7DE55D8F59DC}"/>
              </a:ext>
            </a:extLst>
          </p:cNvPr>
          <p:cNvSpPr txBox="1"/>
          <p:nvPr/>
        </p:nvSpPr>
        <p:spPr>
          <a:xfrm>
            <a:off x="713225" y="4462266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" name="Google Shape;757;p54">
            <a:hlinkClick r:id="rId4" action="ppaction://hlinksldjump"/>
            <a:extLst>
              <a:ext uri="{FF2B5EF4-FFF2-40B4-BE49-F238E27FC236}">
                <a16:creationId xmlns:a16="http://schemas.microsoft.com/office/drawing/2014/main" id="{F28C2363-BAD7-E8BB-F34F-2C559BDAF3FC}"/>
              </a:ext>
            </a:extLst>
          </p:cNvPr>
          <p:cNvSpPr/>
          <p:nvPr/>
        </p:nvSpPr>
        <p:spPr>
          <a:xfrm>
            <a:off x="4383776" y="4462266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58;p54">
            <a:extLst>
              <a:ext uri="{FF2B5EF4-FFF2-40B4-BE49-F238E27FC236}">
                <a16:creationId xmlns:a16="http://schemas.microsoft.com/office/drawing/2014/main" id="{9007301F-B267-D3F9-7F55-447C44D7DAB1}"/>
              </a:ext>
            </a:extLst>
          </p:cNvPr>
          <p:cNvSpPr/>
          <p:nvPr/>
        </p:nvSpPr>
        <p:spPr>
          <a:xfrm>
            <a:off x="4420628" y="4513011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AE56D-5219-EAC2-98A9-79C56E060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004" y="1065406"/>
            <a:ext cx="2790221" cy="2790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4017EB-CBDA-FEA5-9D42-BB152875609A}"/>
              </a:ext>
            </a:extLst>
          </p:cNvPr>
          <p:cNvSpPr/>
          <p:nvPr/>
        </p:nvSpPr>
        <p:spPr>
          <a:xfrm>
            <a:off x="1538827" y="3285460"/>
            <a:ext cx="3639229" cy="1099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7"/>
          <p:cNvSpPr txBox="1">
            <a:spLocks noGrp="1"/>
          </p:cNvSpPr>
          <p:nvPr>
            <p:ph type="body" idx="1"/>
          </p:nvPr>
        </p:nvSpPr>
        <p:spPr>
          <a:xfrm>
            <a:off x="713423" y="858900"/>
            <a:ext cx="3943835" cy="1182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Latar</a:t>
            </a:r>
            <a:r>
              <a:rPr lang="en-US" sz="2000" b="1" dirty="0"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Belakang</a:t>
            </a:r>
            <a:endParaRPr lang="en-US" sz="2000" b="1" dirty="0">
              <a:latin typeface="Signika"/>
              <a:ea typeface="Signika"/>
              <a:cs typeface="Signika"/>
              <a:sym typeface="Signika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Penerapan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Materi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Kuliah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dan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Keterampilan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Praktikum</a:t>
            </a:r>
            <a:endParaRPr lang="en-US" dirty="0">
              <a:solidFill>
                <a:srgbClr val="374957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Peningkatan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Layanan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Kepada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Mahasiswa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372" name="Google Shape;1372;p67"/>
          <p:cNvSpPr txBox="1">
            <a:spLocks noGrp="1"/>
          </p:cNvSpPr>
          <p:nvPr>
            <p:ph type="body" idx="2"/>
          </p:nvPr>
        </p:nvSpPr>
        <p:spPr>
          <a:xfrm>
            <a:off x="4807777" y="955142"/>
            <a:ext cx="3943834" cy="1734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Tujuan</a:t>
            </a:r>
            <a:r>
              <a:rPr lang="en-US" sz="2000" b="1" dirty="0"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Khusus</a:t>
            </a:r>
            <a:r>
              <a:rPr lang="en-US" sz="2000" b="1" dirty="0"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Magang</a:t>
            </a:r>
            <a:endParaRPr lang="en-US" sz="2000" b="1" dirty="0">
              <a:latin typeface="Signika"/>
              <a:ea typeface="Signika"/>
              <a:cs typeface="Signika"/>
              <a:sym typeface="Signika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Memahami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alur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pengajuan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alat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dan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bahan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praktikum</a:t>
            </a:r>
            <a:endParaRPr lang="en-US" dirty="0">
              <a:solidFill>
                <a:srgbClr val="374957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Memahami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proses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pengembangan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website</a:t>
            </a:r>
            <a:endParaRPr lang="en-US" dirty="0">
              <a:solidFill>
                <a:srgbClr val="374957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Memahami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penerapan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framework Laravel</a:t>
            </a:r>
          </a:p>
          <a:p>
            <a:pPr marL="1524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/>
          </a:p>
        </p:txBody>
      </p:sp>
      <p:sp>
        <p:nvSpPr>
          <p:cNvPr id="7" name="Google Shape;1371;p67">
            <a:extLst>
              <a:ext uri="{FF2B5EF4-FFF2-40B4-BE49-F238E27FC236}">
                <a16:creationId xmlns:a16="http://schemas.microsoft.com/office/drawing/2014/main" id="{F5D5814D-FDF5-B89B-2B91-85214699D2A1}"/>
              </a:ext>
            </a:extLst>
          </p:cNvPr>
          <p:cNvSpPr txBox="1">
            <a:spLocks/>
          </p:cNvSpPr>
          <p:nvPr/>
        </p:nvSpPr>
        <p:spPr>
          <a:xfrm>
            <a:off x="713422" y="2300983"/>
            <a:ext cx="3943835" cy="16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marR="50800" indent="0">
              <a:buFont typeface="Palanquin"/>
              <a:buNone/>
            </a:pPr>
            <a:endParaRPr lang="en-US" sz="1200" dirty="0"/>
          </a:p>
          <a:p>
            <a:pPr marL="0" indent="0">
              <a:buFont typeface="Palanquin"/>
              <a:buNone/>
            </a:pP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Tujuan</a:t>
            </a:r>
            <a:r>
              <a:rPr lang="en-US" sz="2000" b="1" dirty="0"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Umum</a:t>
            </a:r>
            <a:r>
              <a:rPr lang="en-US" sz="2000" b="1" dirty="0"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Magang</a:t>
            </a:r>
            <a:endParaRPr lang="en-US" sz="1200" dirty="0"/>
          </a:p>
          <a:p>
            <a:pPr indent="-304800">
              <a:buSzPts val="1200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Mengenalkan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dan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Menyiapkan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Mahasiswa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pada Dunia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Kerja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04800">
              <a:buSzPts val="1200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Melatih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mahasiswa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dalam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aspek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manajemen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04800">
              <a:buSzPts val="1200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Mengembangkan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Keterampilan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tertentu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dalam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perusahaan</a:t>
            </a:r>
            <a:endParaRPr lang="en-US" dirty="0"/>
          </a:p>
          <a:p>
            <a:pPr marL="0" marR="50800" indent="0">
              <a:buFont typeface="Palanquin"/>
              <a:buNone/>
            </a:pPr>
            <a:endParaRPr lang="en-US" dirty="0"/>
          </a:p>
        </p:txBody>
      </p:sp>
      <p:sp>
        <p:nvSpPr>
          <p:cNvPr id="10" name="Google Shape;1372;p67">
            <a:extLst>
              <a:ext uri="{FF2B5EF4-FFF2-40B4-BE49-F238E27FC236}">
                <a16:creationId xmlns:a16="http://schemas.microsoft.com/office/drawing/2014/main" id="{F9CDB5C7-2646-7DF8-599D-00070479F0BF}"/>
              </a:ext>
            </a:extLst>
          </p:cNvPr>
          <p:cNvSpPr txBox="1">
            <a:spLocks/>
          </p:cNvSpPr>
          <p:nvPr/>
        </p:nvSpPr>
        <p:spPr>
          <a:xfrm>
            <a:off x="4807776" y="2571750"/>
            <a:ext cx="3943835" cy="17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Manfaat</a:t>
            </a:r>
            <a:r>
              <a:rPr lang="en-US" sz="2000" b="1" dirty="0"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latin typeface="Signika"/>
                <a:ea typeface="Signika"/>
                <a:cs typeface="Signika"/>
                <a:sym typeface="Signika"/>
              </a:rPr>
              <a:t>Magang</a:t>
            </a:r>
            <a:endParaRPr lang="en-US" sz="2000" b="1" dirty="0">
              <a:latin typeface="Signika"/>
              <a:ea typeface="Signika"/>
              <a:cs typeface="Signika"/>
              <a:sym typeface="Signika"/>
            </a:endParaRPr>
          </a:p>
          <a:p>
            <a:pPr marR="50800" indent="-304800">
              <a:buSzPts val="1200"/>
            </a:pPr>
            <a:r>
              <a:rPr lang="en-US" dirty="0" err="1">
                <a:uFill>
                  <a:noFill/>
                </a:uFill>
              </a:rPr>
              <a:t>Meningkatkan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Pengetahuan</a:t>
            </a:r>
            <a:r>
              <a:rPr lang="en-US" dirty="0">
                <a:uFill>
                  <a:noFill/>
                </a:uFill>
              </a:rPr>
              <a:t> dan </a:t>
            </a:r>
            <a:r>
              <a:rPr lang="en-US" dirty="0" err="1">
                <a:uFill>
                  <a:noFill/>
                </a:uFill>
              </a:rPr>
              <a:t>keterampilan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dalam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pembuatan</a:t>
            </a:r>
            <a:r>
              <a:rPr lang="en-US" dirty="0">
                <a:uFill>
                  <a:noFill/>
                </a:uFill>
              </a:rPr>
              <a:t> website</a:t>
            </a:r>
            <a:endParaRPr lang="en-US" b="1" dirty="0">
              <a:latin typeface="Signika"/>
              <a:ea typeface="Signika"/>
              <a:cs typeface="Signika"/>
              <a:sym typeface="Signika"/>
            </a:endParaRPr>
          </a:p>
          <a:p>
            <a:pPr marR="50800" indent="-304800">
              <a:buSzPts val="1200"/>
            </a:pPr>
            <a:r>
              <a:rPr lang="en-US" dirty="0" err="1">
                <a:uFill>
                  <a:noFill/>
                </a:uFill>
              </a:rPr>
              <a:t>Mendapat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pengalaman</a:t>
            </a:r>
            <a:r>
              <a:rPr lang="en-US" dirty="0">
                <a:uFill>
                  <a:noFill/>
                </a:uFill>
              </a:rPr>
              <a:t> Kerjasama </a:t>
            </a:r>
            <a:r>
              <a:rPr lang="en-US" dirty="0" err="1">
                <a:uFill>
                  <a:noFill/>
                </a:uFill>
              </a:rPr>
              <a:t>dengan</a:t>
            </a:r>
            <a:r>
              <a:rPr lang="en-US" dirty="0">
                <a:uFill>
                  <a:noFill/>
                </a:uFill>
              </a:rPr>
              <a:t> professional Tim</a:t>
            </a:r>
            <a:endParaRPr lang="en-US" dirty="0"/>
          </a:p>
          <a:p>
            <a:pPr marR="50800" indent="-304800">
              <a:buSzPts val="1200"/>
            </a:pPr>
            <a:r>
              <a:rPr lang="en-US" dirty="0" err="1">
                <a:uFill>
                  <a:noFill/>
                </a:uFill>
              </a:rPr>
              <a:t>Menambah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Wawasan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Hidup</a:t>
            </a:r>
            <a:r>
              <a:rPr lang="en-US" dirty="0">
                <a:uFill>
                  <a:noFill/>
                </a:uFill>
              </a:rPr>
              <a:t> </a:t>
            </a:r>
            <a:r>
              <a:rPr lang="en-US" dirty="0" err="1">
                <a:uFill>
                  <a:noFill/>
                </a:uFill>
              </a:rPr>
              <a:t>bersosialisasi</a:t>
            </a:r>
            <a:endParaRPr lang="en-US" dirty="0"/>
          </a:p>
          <a:p>
            <a:pPr marL="152400" marR="50800" indent="0">
              <a:buSzPts val="1200"/>
              <a:buNone/>
            </a:pPr>
            <a:endParaRPr lang="en-US" sz="1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DB6DFA1-AEF0-6E09-1CA0-D1D7C3319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9876"/>
          <a:stretch/>
        </p:blipFill>
        <p:spPr>
          <a:xfrm>
            <a:off x="152181" y="85879"/>
            <a:ext cx="1032828" cy="552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6C17A-0AF2-4613-CA03-7CEC27F07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806" y="191720"/>
            <a:ext cx="1132316" cy="340450"/>
          </a:xfrm>
          <a:prstGeom prst="rect">
            <a:avLst/>
          </a:prstGeom>
        </p:spPr>
      </p:pic>
      <p:sp>
        <p:nvSpPr>
          <p:cNvPr id="8" name="Google Shape;657;p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89FA422-6757-11BC-2EEE-6A8BB24C5AB8}"/>
              </a:ext>
            </a:extLst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9" name="Google Shape;267;p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95753C-18FA-AFED-A267-9E2BA16C0EC1}"/>
              </a:ext>
            </a:extLst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" name="Google Shape;952;p64">
            <a:extLst>
              <a:ext uri="{FF2B5EF4-FFF2-40B4-BE49-F238E27FC236}">
                <a16:creationId xmlns:a16="http://schemas.microsoft.com/office/drawing/2014/main" id="{E1BF2E8B-209E-EC63-2EAC-5DAFBF37B4A0}"/>
              </a:ext>
            </a:extLst>
          </p:cNvPr>
          <p:cNvSpPr/>
          <p:nvPr/>
        </p:nvSpPr>
        <p:spPr>
          <a:xfrm rot="10800000" flipH="1">
            <a:off x="1964702" y="4211905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52;p64">
            <a:extLst>
              <a:ext uri="{FF2B5EF4-FFF2-40B4-BE49-F238E27FC236}">
                <a16:creationId xmlns:a16="http://schemas.microsoft.com/office/drawing/2014/main" id="{99C5B153-4B54-70DD-4504-3D67EF1A327B}"/>
              </a:ext>
            </a:extLst>
          </p:cNvPr>
          <p:cNvSpPr/>
          <p:nvPr/>
        </p:nvSpPr>
        <p:spPr>
          <a:xfrm rot="10800000" flipH="1">
            <a:off x="6847499" y="4211905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934210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5" action="ppaction://hlinksldjump"/>
          </p:cNvPr>
          <p:cNvSpPr/>
          <p:nvPr/>
        </p:nvSpPr>
        <p:spPr>
          <a:xfrm>
            <a:off x="751006" y="3474285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hlinkClick r:id="rId6" action="ppaction://hlinksldjump"/>
          </p:cNvPr>
          <p:cNvSpPr/>
          <p:nvPr/>
        </p:nvSpPr>
        <p:spPr>
          <a:xfrm>
            <a:off x="4926661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0" y="7132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Kegiatan UMUM</a:t>
            </a:r>
            <a:endParaRPr dirty="0"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3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4" y="1787250"/>
            <a:ext cx="2580755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Pelayananan</a:t>
            </a:r>
            <a:r>
              <a:rPr lang="en-US" dirty="0"/>
              <a:t> Lab. RPL</a:t>
            </a:r>
          </a:p>
        </p:txBody>
      </p:sp>
      <p:sp>
        <p:nvSpPr>
          <p:cNvPr id="232" name="Google Shape;232;p33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4934360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" name="Google Shape;233;p33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5857720" y="3629627"/>
            <a:ext cx="291414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Aplikasi SILAB</a:t>
            </a:r>
            <a:endParaRPr dirty="0"/>
          </a:p>
        </p:txBody>
      </p:sp>
      <p:sp>
        <p:nvSpPr>
          <p:cNvPr id="235" name="Google Shape;235;p33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4926698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3">
            <a:hlinkClick r:id="rId6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5850049" y="1787250"/>
            <a:ext cx="3183847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Diskusi Grup Riset Basis Data</a:t>
            </a:r>
            <a:endParaRPr dirty="0"/>
          </a:p>
        </p:txBody>
      </p:sp>
      <p:sp>
        <p:nvSpPr>
          <p:cNvPr id="241" name="Google Shape;241;p33">
            <a:hlinkClick r:id="rId5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751056" y="362668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2" name="Google Shape;242;p33">
            <a:hlinkClick r:id="rId5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1674380" y="3626685"/>
            <a:ext cx="315348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JTIForm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B772158-E206-3CF3-35BC-14687F9EAA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79876"/>
          <a:stretch/>
        </p:blipFill>
        <p:spPr>
          <a:xfrm>
            <a:off x="152181" y="85879"/>
            <a:ext cx="1032828" cy="5521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F8D3CC5-4615-0602-83D4-C2E1BBD7E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806" y="191720"/>
            <a:ext cx="1132316" cy="340450"/>
          </a:xfrm>
          <a:prstGeom prst="rect">
            <a:avLst/>
          </a:prstGeom>
        </p:spPr>
      </p:pic>
      <p:sp>
        <p:nvSpPr>
          <p:cNvPr id="17" name="Google Shape;657;p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17B5E5-008F-370B-63B9-96BD26DF941E}"/>
              </a:ext>
            </a:extLst>
          </p:cNvPr>
          <p:cNvSpPr txBox="1"/>
          <p:nvPr/>
        </p:nvSpPr>
        <p:spPr>
          <a:xfrm>
            <a:off x="96523" y="458986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8" name="Google Shape;267;p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5F4EF7-C0D2-34B2-D57B-A3A914845C2D}"/>
              </a:ext>
            </a:extLst>
          </p:cNvPr>
          <p:cNvSpPr txBox="1"/>
          <p:nvPr/>
        </p:nvSpPr>
        <p:spPr>
          <a:xfrm>
            <a:off x="7849576" y="458986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1641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681214" y="1241441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487635" y="1244507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5" action="ppaction://hlinksldjump"/>
          </p:cNvPr>
          <p:cNvSpPr/>
          <p:nvPr/>
        </p:nvSpPr>
        <p:spPr>
          <a:xfrm>
            <a:off x="591513" y="3495551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hlinkClick r:id="rId6" action="ppaction://hlinksldjump"/>
          </p:cNvPr>
          <p:cNvSpPr/>
          <p:nvPr/>
        </p:nvSpPr>
        <p:spPr>
          <a:xfrm>
            <a:off x="344015" y="2336599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0" y="70587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Kegiatan Khusus</a:t>
            </a:r>
            <a:endParaRPr dirty="0"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81326" y="1393841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3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04685" y="1393841"/>
            <a:ext cx="2580755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232" name="Google Shape;232;p33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4487785" y="1396882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" name="Google Shape;233;p33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5411145" y="1396784"/>
            <a:ext cx="3637162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Halaman Permission</a:t>
            </a:r>
            <a:endParaRPr dirty="0"/>
          </a:p>
        </p:txBody>
      </p:sp>
      <p:sp>
        <p:nvSpPr>
          <p:cNvPr id="235" name="Google Shape;235;p33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44052" y="2488999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3">
            <a:hlinkClick r:id="rId6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1267403" y="2488999"/>
            <a:ext cx="3183847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Halaman Login</a:t>
            </a:r>
            <a:endParaRPr dirty="0"/>
          </a:p>
        </p:txBody>
      </p:sp>
      <p:sp>
        <p:nvSpPr>
          <p:cNvPr id="241" name="Google Shape;241;p33">
            <a:hlinkClick r:id="rId5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91563" y="3647951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2" name="Google Shape;242;p33">
            <a:hlinkClick r:id="rId5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1514887" y="3647951"/>
            <a:ext cx="315348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Pembuatan</a:t>
            </a:r>
            <a:r>
              <a:rPr lang="en-US" dirty="0"/>
              <a:t> Halaman </a:t>
            </a:r>
            <a:r>
              <a:rPr lang="en-US" dirty="0" err="1"/>
              <a:t>Pegawai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B772158-E206-3CF3-35BC-14687F9EAA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79876"/>
          <a:stretch/>
        </p:blipFill>
        <p:spPr>
          <a:xfrm>
            <a:off x="152181" y="85879"/>
            <a:ext cx="1032828" cy="5521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F8D3CC5-4615-0602-83D4-C2E1BBD7E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806" y="191720"/>
            <a:ext cx="1132316" cy="340450"/>
          </a:xfrm>
          <a:prstGeom prst="rect">
            <a:avLst/>
          </a:prstGeom>
        </p:spPr>
      </p:pic>
      <p:sp>
        <p:nvSpPr>
          <p:cNvPr id="17" name="Google Shape;224;p33">
            <a:hlinkClick r:id="rId10" action="ppaction://hlinksldjump"/>
            <a:extLst>
              <a:ext uri="{FF2B5EF4-FFF2-40B4-BE49-F238E27FC236}">
                <a16:creationId xmlns:a16="http://schemas.microsoft.com/office/drawing/2014/main" id="{8408E2BF-7A36-7C08-18E1-6A5BD200EADA}"/>
              </a:ext>
            </a:extLst>
          </p:cNvPr>
          <p:cNvSpPr/>
          <p:nvPr/>
        </p:nvSpPr>
        <p:spPr>
          <a:xfrm>
            <a:off x="4597006" y="233953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8;p33">
            <a:hlinkClick r:id="rId10" action="ppaction://hlinksldjump"/>
            <a:extLst>
              <a:ext uri="{FF2B5EF4-FFF2-40B4-BE49-F238E27FC236}">
                <a16:creationId xmlns:a16="http://schemas.microsoft.com/office/drawing/2014/main" id="{0A8A8873-2145-2214-49EA-8A70A2F11042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597069" y="2492042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" name="Google Shape;239;p33">
            <a:hlinkClick r:id="rId10" action="ppaction://hlinksldjump"/>
            <a:extLst>
              <a:ext uri="{FF2B5EF4-FFF2-40B4-BE49-F238E27FC236}">
                <a16:creationId xmlns:a16="http://schemas.microsoft.com/office/drawing/2014/main" id="{7258E7DD-B286-6B92-61AC-4AABA29455E3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5520420" y="2491944"/>
            <a:ext cx="3081319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Halaman Role</a:t>
            </a:r>
            <a:endParaRPr dirty="0"/>
          </a:p>
        </p:txBody>
      </p:sp>
      <p:sp>
        <p:nvSpPr>
          <p:cNvPr id="21" name="Google Shape;223;p33">
            <a:hlinkClick r:id="rId11" action="ppaction://hlinksldjump"/>
            <a:extLst>
              <a:ext uri="{FF2B5EF4-FFF2-40B4-BE49-F238E27FC236}">
                <a16:creationId xmlns:a16="http://schemas.microsoft.com/office/drawing/2014/main" id="{8E38304E-8DFE-7C97-9B64-6542EA50E7C8}"/>
              </a:ext>
            </a:extLst>
          </p:cNvPr>
          <p:cNvSpPr/>
          <p:nvPr/>
        </p:nvSpPr>
        <p:spPr>
          <a:xfrm>
            <a:off x="4780718" y="3509116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4;p33">
            <a:hlinkClick r:id="rId11" action="ppaction://hlinksldjump"/>
            <a:extLst>
              <a:ext uri="{FF2B5EF4-FFF2-40B4-BE49-F238E27FC236}">
                <a16:creationId xmlns:a16="http://schemas.microsoft.com/office/drawing/2014/main" id="{C3781612-7DD9-E4DE-68FB-997D402F0E06}"/>
              </a:ext>
            </a:extLst>
          </p:cNvPr>
          <p:cNvSpPr txBox="1">
            <a:spLocks noGrp="1"/>
          </p:cNvSpPr>
          <p:nvPr>
            <p:ph type="title" idx="19"/>
          </p:nvPr>
        </p:nvSpPr>
        <p:spPr>
          <a:xfrm>
            <a:off x="4780805" y="3661616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" name="Google Shape;245;p33">
            <a:hlinkClick r:id="rId11" action="ppaction://hlinksldjump"/>
            <a:extLst>
              <a:ext uri="{FF2B5EF4-FFF2-40B4-BE49-F238E27FC236}">
                <a16:creationId xmlns:a16="http://schemas.microsoft.com/office/drawing/2014/main" id="{E795C77F-CA63-4A4B-6CE8-061674C333D8}"/>
              </a:ext>
            </a:extLst>
          </p:cNvPr>
          <p:cNvSpPr txBox="1">
            <a:spLocks noGrp="1"/>
          </p:cNvSpPr>
          <p:nvPr>
            <p:ph type="title" idx="20"/>
          </p:nvPr>
        </p:nvSpPr>
        <p:spPr>
          <a:xfrm>
            <a:off x="5704130" y="3661518"/>
            <a:ext cx="3637162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Matakuliah Semester</a:t>
            </a:r>
            <a:endParaRPr dirty="0"/>
          </a:p>
        </p:txBody>
      </p:sp>
      <p:sp>
        <p:nvSpPr>
          <p:cNvPr id="25" name="Google Shape;657;p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B35F2E-AAB9-EA1A-5680-6DAFC6DF3CFB}"/>
              </a:ext>
            </a:extLst>
          </p:cNvPr>
          <p:cNvSpPr txBox="1"/>
          <p:nvPr/>
        </p:nvSpPr>
        <p:spPr>
          <a:xfrm>
            <a:off x="2260376" y="4614359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" name="Google Shape;267;p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2F3820-9F68-41B4-3290-A41CAA8FDCA4}"/>
              </a:ext>
            </a:extLst>
          </p:cNvPr>
          <p:cNvSpPr txBox="1"/>
          <p:nvPr/>
        </p:nvSpPr>
        <p:spPr>
          <a:xfrm>
            <a:off x="6605971" y="4614359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" name="Google Shape;952;p64">
            <a:extLst>
              <a:ext uri="{FF2B5EF4-FFF2-40B4-BE49-F238E27FC236}">
                <a16:creationId xmlns:a16="http://schemas.microsoft.com/office/drawing/2014/main" id="{4BC3FC3A-1F87-F701-B37D-193785025BFA}"/>
              </a:ext>
            </a:extLst>
          </p:cNvPr>
          <p:cNvSpPr/>
          <p:nvPr/>
        </p:nvSpPr>
        <p:spPr>
          <a:xfrm rot="10800000" flipH="1">
            <a:off x="3458276" y="4665209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952;p64">
            <a:extLst>
              <a:ext uri="{FF2B5EF4-FFF2-40B4-BE49-F238E27FC236}">
                <a16:creationId xmlns:a16="http://schemas.microsoft.com/office/drawing/2014/main" id="{081035F5-2501-DD61-AC65-5A0EA7F1EDB7}"/>
              </a:ext>
            </a:extLst>
          </p:cNvPr>
          <p:cNvSpPr/>
          <p:nvPr/>
        </p:nvSpPr>
        <p:spPr>
          <a:xfrm rot="10800000" flipH="1">
            <a:off x="6274171" y="4700847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/>
          <p:nvPr/>
        </p:nvSpPr>
        <p:spPr>
          <a:xfrm>
            <a:off x="7038197" y="2446794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0" y="149587"/>
            <a:ext cx="91440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Pembuatan Relasi Tabel</a:t>
            </a:r>
            <a:endParaRPr sz="4400" dirty="0"/>
          </a:p>
        </p:txBody>
      </p:sp>
      <p:sp>
        <p:nvSpPr>
          <p:cNvPr id="253" name="Google Shape;253;p34"/>
          <p:cNvSpPr txBox="1">
            <a:spLocks noGrp="1"/>
          </p:cNvSpPr>
          <p:nvPr>
            <p:ph type="title" idx="2"/>
          </p:nvPr>
        </p:nvSpPr>
        <p:spPr>
          <a:xfrm>
            <a:off x="4446603" y="370572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55" name="Google Shape;255;p34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256" name="Google Shape;256;p34"/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4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5" name="Google Shape;265;p34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A4DC5-4AF0-AC58-2AB4-6AAFC3A3C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03" y="854843"/>
            <a:ext cx="6426147" cy="3200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1579526" y="136883"/>
            <a:ext cx="7564473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Pembuatan Halaman Login</a:t>
            </a:r>
            <a:endParaRPr sz="4800" dirty="0"/>
          </a:p>
        </p:txBody>
      </p:sp>
      <p:sp>
        <p:nvSpPr>
          <p:cNvPr id="320" name="Google Shape;320;p38"/>
          <p:cNvSpPr txBox="1">
            <a:spLocks noGrp="1"/>
          </p:cNvSpPr>
          <p:nvPr>
            <p:ph type="title" idx="2"/>
          </p:nvPr>
        </p:nvSpPr>
        <p:spPr>
          <a:xfrm>
            <a:off x="4420628" y="434387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4" name="Google Shape;324;p38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325" name="Google Shape;325;p38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40" name="Google Shape;340;p38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D213FC-E6B3-4046-16F2-63BAFD2D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30" y="1588029"/>
            <a:ext cx="4012835" cy="22634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159803-6652-129D-2F49-87D49D8F1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290" y="1748828"/>
            <a:ext cx="3505200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/>
          <p:nvPr/>
        </p:nvSpPr>
        <p:spPr>
          <a:xfrm>
            <a:off x="-486803" y="-343225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1530808" y="1368600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0" y="157827"/>
            <a:ext cx="91440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Pembuatan Halaman Pegawai</a:t>
            </a:r>
            <a:endParaRPr sz="4800" dirty="0"/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2"/>
          </p:nvPr>
        </p:nvSpPr>
        <p:spPr>
          <a:xfrm>
            <a:off x="5271808" y="511472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endParaRPr dirty="0"/>
          </a:p>
        </p:txBody>
      </p:sp>
      <p:sp>
        <p:nvSpPr>
          <p:cNvPr id="431" name="Google Shape;431;p42"/>
          <p:cNvSpPr/>
          <p:nvPr/>
        </p:nvSpPr>
        <p:spPr>
          <a:xfrm>
            <a:off x="7951401" y="1895000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7893150" y="1750900"/>
            <a:ext cx="537489" cy="1343746"/>
          </a:xfrm>
          <a:custGeom>
            <a:avLst/>
            <a:gdLst/>
            <a:ahLst/>
            <a:cxnLst/>
            <a:rect l="l" t="t" r="r" b="b"/>
            <a:pathLst>
              <a:path w="11361" h="28403" fill="none" extrusionOk="0">
                <a:moveTo>
                  <a:pt x="0" y="5334"/>
                </a:moveTo>
                <a:lnTo>
                  <a:pt x="0" y="22115"/>
                </a:lnTo>
                <a:lnTo>
                  <a:pt x="1214" y="22115"/>
                </a:lnTo>
                <a:lnTo>
                  <a:pt x="1214" y="5334"/>
                </a:lnTo>
                <a:cubicBezTo>
                  <a:pt x="1214" y="2863"/>
                  <a:pt x="3209" y="868"/>
                  <a:pt x="5680" y="868"/>
                </a:cubicBezTo>
                <a:cubicBezTo>
                  <a:pt x="8152" y="868"/>
                  <a:pt x="10147" y="2863"/>
                  <a:pt x="10147" y="5334"/>
                </a:cubicBezTo>
                <a:lnTo>
                  <a:pt x="10147" y="23849"/>
                </a:lnTo>
                <a:cubicBezTo>
                  <a:pt x="10147" y="25692"/>
                  <a:pt x="8651" y="27188"/>
                  <a:pt x="6808" y="27188"/>
                </a:cubicBezTo>
                <a:cubicBezTo>
                  <a:pt x="4965" y="27188"/>
                  <a:pt x="3469" y="25692"/>
                  <a:pt x="3469" y="23849"/>
                </a:cubicBezTo>
                <a:lnTo>
                  <a:pt x="3512" y="6288"/>
                </a:lnTo>
                <a:cubicBezTo>
                  <a:pt x="3512" y="4987"/>
                  <a:pt x="4596" y="3903"/>
                  <a:pt x="5897" y="3903"/>
                </a:cubicBezTo>
                <a:cubicBezTo>
                  <a:pt x="7220" y="3903"/>
                  <a:pt x="8304" y="4987"/>
                  <a:pt x="8304" y="6288"/>
                </a:cubicBezTo>
                <a:lnTo>
                  <a:pt x="8304" y="16196"/>
                </a:lnTo>
                <a:lnTo>
                  <a:pt x="9518" y="16196"/>
                </a:lnTo>
                <a:lnTo>
                  <a:pt x="9518" y="6288"/>
                </a:lnTo>
                <a:cubicBezTo>
                  <a:pt x="9496" y="4315"/>
                  <a:pt x="7892" y="2689"/>
                  <a:pt x="5897" y="2689"/>
                </a:cubicBezTo>
                <a:cubicBezTo>
                  <a:pt x="3924" y="2689"/>
                  <a:pt x="2298" y="4315"/>
                  <a:pt x="2298" y="6288"/>
                </a:cubicBezTo>
                <a:lnTo>
                  <a:pt x="2255" y="23849"/>
                </a:lnTo>
                <a:cubicBezTo>
                  <a:pt x="2255" y="26364"/>
                  <a:pt x="4293" y="28402"/>
                  <a:pt x="6808" y="28402"/>
                </a:cubicBezTo>
                <a:cubicBezTo>
                  <a:pt x="9323" y="28402"/>
                  <a:pt x="11361" y="26364"/>
                  <a:pt x="11361" y="23849"/>
                </a:cubicBezTo>
                <a:lnTo>
                  <a:pt x="11361" y="5334"/>
                </a:lnTo>
                <a:cubicBezTo>
                  <a:pt x="11187" y="2342"/>
                  <a:pt x="8694" y="1"/>
                  <a:pt x="5680" y="1"/>
                </a:cubicBezTo>
                <a:cubicBezTo>
                  <a:pt x="2688" y="1"/>
                  <a:pt x="195" y="2342"/>
                  <a:pt x="0" y="5334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1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650600" y="35657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2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43" name="Google Shape;443;p42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2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303AD5-804D-F2AF-6AB0-CEB1FD75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84" y="1728000"/>
            <a:ext cx="4189310" cy="19133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22C9C4-17C5-2B06-E767-1D598E9A8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084" y="1721643"/>
            <a:ext cx="4291116" cy="1913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/>
          <p:nvPr/>
        </p:nvSpPr>
        <p:spPr>
          <a:xfrm>
            <a:off x="0" y="0"/>
            <a:ext cx="1824000" cy="304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0" y="198553"/>
            <a:ext cx="91440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Pembuatan Halaman Permission</a:t>
            </a:r>
            <a:endParaRPr sz="4800" dirty="0"/>
          </a:p>
        </p:txBody>
      </p:sp>
      <p:sp>
        <p:nvSpPr>
          <p:cNvPr id="501" name="Google Shape;501;p46"/>
          <p:cNvSpPr txBox="1">
            <a:spLocks noGrp="1"/>
          </p:cNvSpPr>
          <p:nvPr>
            <p:ph type="title" idx="2"/>
          </p:nvPr>
        </p:nvSpPr>
        <p:spPr>
          <a:xfrm>
            <a:off x="5269800" y="725360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05" name="Google Shape;505;p46"/>
          <p:cNvGrpSpPr/>
          <p:nvPr/>
        </p:nvGrpSpPr>
        <p:grpSpPr>
          <a:xfrm>
            <a:off x="429521" y="2472936"/>
            <a:ext cx="2876836" cy="1278245"/>
            <a:chOff x="-469256" y="-169262"/>
            <a:chExt cx="5076470" cy="2255594"/>
          </a:xfrm>
        </p:grpSpPr>
        <p:grpSp>
          <p:nvGrpSpPr>
            <p:cNvPr id="506" name="Google Shape;506;p46"/>
            <p:cNvGrpSpPr/>
            <p:nvPr/>
          </p:nvGrpSpPr>
          <p:grpSpPr>
            <a:xfrm>
              <a:off x="-469256" y="-169262"/>
              <a:ext cx="5076470" cy="2255594"/>
              <a:chOff x="203450" y="498031"/>
              <a:chExt cx="7206800" cy="3202150"/>
            </a:xfrm>
          </p:grpSpPr>
          <p:sp>
            <p:nvSpPr>
              <p:cNvPr id="507" name="Google Shape;507;p46"/>
              <p:cNvSpPr/>
              <p:nvPr/>
            </p:nvSpPr>
            <p:spPr>
              <a:xfrm>
                <a:off x="1054275" y="1922581"/>
                <a:ext cx="6107025" cy="1622875"/>
              </a:xfrm>
              <a:custGeom>
                <a:avLst/>
                <a:gdLst/>
                <a:ahLst/>
                <a:cxnLst/>
                <a:rect l="l" t="t" r="r" b="b"/>
                <a:pathLst>
                  <a:path w="244281" h="64915" extrusionOk="0">
                    <a:moveTo>
                      <a:pt x="212517" y="1513"/>
                    </a:moveTo>
                    <a:cubicBezTo>
                      <a:pt x="229659" y="1513"/>
                      <a:pt x="243524" y="15378"/>
                      <a:pt x="243524" y="32521"/>
                    </a:cubicBezTo>
                    <a:cubicBezTo>
                      <a:pt x="243524" y="49537"/>
                      <a:pt x="229659" y="63402"/>
                      <a:pt x="212517" y="63402"/>
                    </a:cubicBezTo>
                    <a:lnTo>
                      <a:pt x="2647" y="63402"/>
                    </a:lnTo>
                    <a:cubicBezTo>
                      <a:pt x="13235" y="36806"/>
                      <a:pt x="13361" y="15882"/>
                      <a:pt x="3152" y="1513"/>
                    </a:cubicBezTo>
                    <a:close/>
                    <a:moveTo>
                      <a:pt x="0" y="0"/>
                    </a:moveTo>
                    <a:lnTo>
                      <a:pt x="1009" y="1135"/>
                    </a:lnTo>
                    <a:cubicBezTo>
                      <a:pt x="11849" y="15378"/>
                      <a:pt x="11849" y="36428"/>
                      <a:pt x="883" y="63906"/>
                    </a:cubicBezTo>
                    <a:lnTo>
                      <a:pt x="505" y="64915"/>
                    </a:lnTo>
                    <a:lnTo>
                      <a:pt x="212517" y="64915"/>
                    </a:lnTo>
                    <a:cubicBezTo>
                      <a:pt x="230163" y="64537"/>
                      <a:pt x="244281" y="50167"/>
                      <a:pt x="244281" y="32521"/>
                    </a:cubicBezTo>
                    <a:cubicBezTo>
                      <a:pt x="244281" y="14748"/>
                      <a:pt x="230163" y="378"/>
                      <a:pt x="2125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>
                <a:off x="1637250" y="2763931"/>
                <a:ext cx="39579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58316" h="1010" extrusionOk="0">
                    <a:moveTo>
                      <a:pt x="79158" y="1"/>
                    </a:moveTo>
                    <a:lnTo>
                      <a:pt x="39579" y="127"/>
                    </a:lnTo>
                    <a:lnTo>
                      <a:pt x="19790" y="253"/>
                    </a:lnTo>
                    <a:lnTo>
                      <a:pt x="0" y="505"/>
                    </a:lnTo>
                    <a:lnTo>
                      <a:pt x="19790" y="757"/>
                    </a:lnTo>
                    <a:lnTo>
                      <a:pt x="39579" y="883"/>
                    </a:lnTo>
                    <a:lnTo>
                      <a:pt x="79158" y="1009"/>
                    </a:lnTo>
                    <a:lnTo>
                      <a:pt x="118737" y="883"/>
                    </a:lnTo>
                    <a:lnTo>
                      <a:pt x="138527" y="757"/>
                    </a:lnTo>
                    <a:lnTo>
                      <a:pt x="158316" y="505"/>
                    </a:lnTo>
                    <a:lnTo>
                      <a:pt x="138527" y="253"/>
                    </a:lnTo>
                    <a:lnTo>
                      <a:pt x="118737" y="127"/>
                    </a:lnTo>
                    <a:lnTo>
                      <a:pt x="7915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3584675" y="2559106"/>
                <a:ext cx="274787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09915" h="1136" extrusionOk="0">
                    <a:moveTo>
                      <a:pt x="54957" y="1"/>
                    </a:moveTo>
                    <a:lnTo>
                      <a:pt x="27479" y="253"/>
                    </a:lnTo>
                    <a:lnTo>
                      <a:pt x="13740" y="379"/>
                    </a:lnTo>
                    <a:lnTo>
                      <a:pt x="1" y="631"/>
                    </a:lnTo>
                    <a:lnTo>
                      <a:pt x="13740" y="883"/>
                    </a:lnTo>
                    <a:lnTo>
                      <a:pt x="27479" y="1009"/>
                    </a:lnTo>
                    <a:lnTo>
                      <a:pt x="54957" y="1135"/>
                    </a:lnTo>
                    <a:lnTo>
                      <a:pt x="82436" y="1009"/>
                    </a:lnTo>
                    <a:lnTo>
                      <a:pt x="96175" y="883"/>
                    </a:lnTo>
                    <a:lnTo>
                      <a:pt x="109914" y="631"/>
                    </a:lnTo>
                    <a:lnTo>
                      <a:pt x="96175" y="379"/>
                    </a:lnTo>
                    <a:lnTo>
                      <a:pt x="82436" y="127"/>
                    </a:lnTo>
                    <a:lnTo>
                      <a:pt x="5495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>
                <a:off x="3452325" y="2984531"/>
                <a:ext cx="3116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24662" h="1135" extrusionOk="0">
                    <a:moveTo>
                      <a:pt x="62394" y="0"/>
                    </a:moveTo>
                    <a:lnTo>
                      <a:pt x="31260" y="126"/>
                    </a:lnTo>
                    <a:lnTo>
                      <a:pt x="15631" y="252"/>
                    </a:lnTo>
                    <a:lnTo>
                      <a:pt x="1" y="630"/>
                    </a:lnTo>
                    <a:lnTo>
                      <a:pt x="15631" y="883"/>
                    </a:lnTo>
                    <a:lnTo>
                      <a:pt x="31260" y="1009"/>
                    </a:lnTo>
                    <a:lnTo>
                      <a:pt x="62394" y="1135"/>
                    </a:lnTo>
                    <a:lnTo>
                      <a:pt x="93528" y="1009"/>
                    </a:lnTo>
                    <a:lnTo>
                      <a:pt x="109158" y="883"/>
                    </a:lnTo>
                    <a:lnTo>
                      <a:pt x="124662" y="630"/>
                    </a:lnTo>
                    <a:lnTo>
                      <a:pt x="109158" y="252"/>
                    </a:lnTo>
                    <a:lnTo>
                      <a:pt x="93528" y="126"/>
                    </a:lnTo>
                    <a:lnTo>
                      <a:pt x="6239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>
                <a:off x="1826325" y="2448831"/>
                <a:ext cx="279512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11805" h="1135" extrusionOk="0">
                    <a:moveTo>
                      <a:pt x="55839" y="0"/>
                    </a:moveTo>
                    <a:lnTo>
                      <a:pt x="27857" y="126"/>
                    </a:lnTo>
                    <a:lnTo>
                      <a:pt x="13991" y="252"/>
                    </a:lnTo>
                    <a:lnTo>
                      <a:pt x="0" y="630"/>
                    </a:lnTo>
                    <a:lnTo>
                      <a:pt x="13991" y="883"/>
                    </a:lnTo>
                    <a:lnTo>
                      <a:pt x="27857" y="1009"/>
                    </a:lnTo>
                    <a:lnTo>
                      <a:pt x="55839" y="1135"/>
                    </a:lnTo>
                    <a:lnTo>
                      <a:pt x="83822" y="1009"/>
                    </a:lnTo>
                    <a:lnTo>
                      <a:pt x="97813" y="883"/>
                    </a:lnTo>
                    <a:lnTo>
                      <a:pt x="111804" y="630"/>
                    </a:lnTo>
                    <a:lnTo>
                      <a:pt x="97813" y="252"/>
                    </a:lnTo>
                    <a:lnTo>
                      <a:pt x="83822" y="126"/>
                    </a:lnTo>
                    <a:lnTo>
                      <a:pt x="5583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742200" y="1786881"/>
                <a:ext cx="6642850" cy="1894275"/>
              </a:xfrm>
              <a:custGeom>
                <a:avLst/>
                <a:gdLst/>
                <a:ahLst/>
                <a:cxnLst/>
                <a:rect l="l" t="t" r="r" b="b"/>
                <a:pathLst>
                  <a:path w="265714" h="75771" extrusionOk="0">
                    <a:moveTo>
                      <a:pt x="8210" y="0"/>
                    </a:moveTo>
                    <a:cubicBezTo>
                      <a:pt x="40" y="0"/>
                      <a:pt x="1" y="12249"/>
                      <a:pt x="8093" y="12249"/>
                    </a:cubicBezTo>
                    <a:cubicBezTo>
                      <a:pt x="8251" y="12249"/>
                      <a:pt x="8412" y="12244"/>
                      <a:pt x="8576" y="12235"/>
                    </a:cubicBezTo>
                    <a:lnTo>
                      <a:pt x="225000" y="12235"/>
                    </a:lnTo>
                    <a:cubicBezTo>
                      <a:pt x="239243" y="12235"/>
                      <a:pt x="250587" y="23705"/>
                      <a:pt x="250587" y="37949"/>
                    </a:cubicBezTo>
                    <a:cubicBezTo>
                      <a:pt x="250587" y="52066"/>
                      <a:pt x="239243" y="63536"/>
                      <a:pt x="225000" y="63536"/>
                    </a:cubicBezTo>
                    <a:lnTo>
                      <a:pt x="8576" y="63536"/>
                    </a:lnTo>
                    <a:cubicBezTo>
                      <a:pt x="8412" y="63527"/>
                      <a:pt x="8251" y="63522"/>
                      <a:pt x="8093" y="63522"/>
                    </a:cubicBezTo>
                    <a:cubicBezTo>
                      <a:pt x="1" y="63522"/>
                      <a:pt x="40" y="75771"/>
                      <a:pt x="8210" y="75771"/>
                    </a:cubicBezTo>
                    <a:cubicBezTo>
                      <a:pt x="8330" y="75771"/>
                      <a:pt x="8452" y="75768"/>
                      <a:pt x="8576" y="75763"/>
                    </a:cubicBezTo>
                    <a:lnTo>
                      <a:pt x="225000" y="75763"/>
                    </a:lnTo>
                    <a:cubicBezTo>
                      <a:pt x="242898" y="75763"/>
                      <a:pt x="258402" y="63158"/>
                      <a:pt x="262058" y="45637"/>
                    </a:cubicBezTo>
                    <a:cubicBezTo>
                      <a:pt x="265713" y="28117"/>
                      <a:pt x="256512" y="10470"/>
                      <a:pt x="240125" y="3286"/>
                    </a:cubicBezTo>
                    <a:lnTo>
                      <a:pt x="240125" y="3159"/>
                    </a:lnTo>
                    <a:cubicBezTo>
                      <a:pt x="235336" y="1143"/>
                      <a:pt x="230294" y="8"/>
                      <a:pt x="225000" y="8"/>
                    </a:cubicBezTo>
                    <a:lnTo>
                      <a:pt x="8576" y="8"/>
                    </a:lnTo>
                    <a:cubicBezTo>
                      <a:pt x="8452" y="3"/>
                      <a:pt x="8330" y="0"/>
                      <a:pt x="8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>
                <a:off x="717950" y="1768181"/>
                <a:ext cx="6692300" cy="1932000"/>
              </a:xfrm>
              <a:custGeom>
                <a:avLst/>
                <a:gdLst/>
                <a:ahLst/>
                <a:cxnLst/>
                <a:rect l="l" t="t" r="r" b="b"/>
                <a:pathLst>
                  <a:path w="267692" h="77280" extrusionOk="0">
                    <a:moveTo>
                      <a:pt x="225970" y="1513"/>
                    </a:moveTo>
                    <a:cubicBezTo>
                      <a:pt x="231012" y="1513"/>
                      <a:pt x="236053" y="2521"/>
                      <a:pt x="240843" y="4664"/>
                    </a:cubicBezTo>
                    <a:cubicBezTo>
                      <a:pt x="256851" y="11596"/>
                      <a:pt x="265801" y="28991"/>
                      <a:pt x="262271" y="46133"/>
                    </a:cubicBezTo>
                    <a:cubicBezTo>
                      <a:pt x="258742" y="63402"/>
                      <a:pt x="243616" y="75754"/>
                      <a:pt x="225970" y="75754"/>
                    </a:cubicBezTo>
                    <a:lnTo>
                      <a:pt x="9546" y="75754"/>
                    </a:lnTo>
                    <a:cubicBezTo>
                      <a:pt x="2361" y="75754"/>
                      <a:pt x="2361" y="65040"/>
                      <a:pt x="9546" y="65040"/>
                    </a:cubicBezTo>
                    <a:lnTo>
                      <a:pt x="225970" y="64914"/>
                    </a:lnTo>
                    <a:cubicBezTo>
                      <a:pt x="240591" y="64914"/>
                      <a:pt x="252314" y="53192"/>
                      <a:pt x="252314" y="38570"/>
                    </a:cubicBezTo>
                    <a:cubicBezTo>
                      <a:pt x="252314" y="24075"/>
                      <a:pt x="240591" y="12227"/>
                      <a:pt x="225970" y="12227"/>
                    </a:cubicBezTo>
                    <a:lnTo>
                      <a:pt x="9546" y="12227"/>
                    </a:lnTo>
                    <a:cubicBezTo>
                      <a:pt x="2361" y="12227"/>
                      <a:pt x="2361" y="1513"/>
                      <a:pt x="9546" y="1513"/>
                    </a:cubicBezTo>
                    <a:close/>
                    <a:moveTo>
                      <a:pt x="9546" y="0"/>
                    </a:moveTo>
                    <a:cubicBezTo>
                      <a:pt x="7025" y="0"/>
                      <a:pt x="4630" y="1387"/>
                      <a:pt x="3496" y="3529"/>
                    </a:cubicBezTo>
                    <a:cubicBezTo>
                      <a:pt x="2865" y="4664"/>
                      <a:pt x="2613" y="5798"/>
                      <a:pt x="2613" y="6933"/>
                    </a:cubicBezTo>
                    <a:cubicBezTo>
                      <a:pt x="2613" y="10714"/>
                      <a:pt x="5638" y="13739"/>
                      <a:pt x="9546" y="13739"/>
                    </a:cubicBezTo>
                    <a:lnTo>
                      <a:pt x="225970" y="13739"/>
                    </a:lnTo>
                    <a:cubicBezTo>
                      <a:pt x="239457" y="14117"/>
                      <a:pt x="250297" y="25209"/>
                      <a:pt x="250297" y="38697"/>
                    </a:cubicBezTo>
                    <a:cubicBezTo>
                      <a:pt x="250297" y="52184"/>
                      <a:pt x="239457" y="63150"/>
                      <a:pt x="225970" y="63528"/>
                    </a:cubicBezTo>
                    <a:lnTo>
                      <a:pt x="9546" y="63528"/>
                    </a:lnTo>
                    <a:cubicBezTo>
                      <a:pt x="9383" y="63519"/>
                      <a:pt x="9222" y="63515"/>
                      <a:pt x="9065" y="63515"/>
                    </a:cubicBezTo>
                    <a:cubicBezTo>
                      <a:pt x="1" y="63515"/>
                      <a:pt x="1" y="77280"/>
                      <a:pt x="9065" y="77280"/>
                    </a:cubicBezTo>
                    <a:cubicBezTo>
                      <a:pt x="9222" y="77280"/>
                      <a:pt x="9383" y="77275"/>
                      <a:pt x="9546" y="77267"/>
                    </a:cubicBezTo>
                    <a:lnTo>
                      <a:pt x="225970" y="77267"/>
                    </a:lnTo>
                    <a:cubicBezTo>
                      <a:pt x="244373" y="77267"/>
                      <a:pt x="260255" y="64410"/>
                      <a:pt x="263910" y="46511"/>
                    </a:cubicBezTo>
                    <a:cubicBezTo>
                      <a:pt x="267691" y="28613"/>
                      <a:pt x="258238" y="10462"/>
                      <a:pt x="241474" y="3151"/>
                    </a:cubicBezTo>
                    <a:cubicBezTo>
                      <a:pt x="236558" y="1134"/>
                      <a:pt x="231264" y="0"/>
                      <a:pt x="225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>
                <a:off x="203450" y="498031"/>
                <a:ext cx="5823425" cy="1323950"/>
              </a:xfrm>
              <a:custGeom>
                <a:avLst/>
                <a:gdLst/>
                <a:ahLst/>
                <a:cxnLst/>
                <a:rect l="l" t="t" r="r" b="b"/>
                <a:pathLst>
                  <a:path w="232937" h="52958" extrusionOk="0">
                    <a:moveTo>
                      <a:pt x="205836" y="1522"/>
                    </a:moveTo>
                    <a:cubicBezTo>
                      <a:pt x="219449" y="1900"/>
                      <a:pt x="230163" y="12866"/>
                      <a:pt x="230163" y="26479"/>
                    </a:cubicBezTo>
                    <a:cubicBezTo>
                      <a:pt x="230163" y="39966"/>
                      <a:pt x="219449" y="51058"/>
                      <a:pt x="205836" y="51436"/>
                    </a:cubicBezTo>
                    <a:lnTo>
                      <a:pt x="5421" y="51436"/>
                    </a:lnTo>
                    <a:cubicBezTo>
                      <a:pt x="2017" y="51436"/>
                      <a:pt x="2017" y="46394"/>
                      <a:pt x="5421" y="46394"/>
                    </a:cubicBezTo>
                    <a:lnTo>
                      <a:pt x="205836" y="46394"/>
                    </a:lnTo>
                    <a:cubicBezTo>
                      <a:pt x="206062" y="46402"/>
                      <a:pt x="206288" y="46406"/>
                      <a:pt x="206512" y="46406"/>
                    </a:cubicBezTo>
                    <a:cubicBezTo>
                      <a:pt x="217427" y="46406"/>
                      <a:pt x="226382" y="37471"/>
                      <a:pt x="226382" y="26479"/>
                    </a:cubicBezTo>
                    <a:cubicBezTo>
                      <a:pt x="226382" y="15487"/>
                      <a:pt x="217427" y="6552"/>
                      <a:pt x="206512" y="6552"/>
                    </a:cubicBezTo>
                    <a:cubicBezTo>
                      <a:pt x="206288" y="6552"/>
                      <a:pt x="206062" y="6556"/>
                      <a:pt x="205836" y="6563"/>
                    </a:cubicBezTo>
                    <a:lnTo>
                      <a:pt x="5421" y="6563"/>
                    </a:lnTo>
                    <a:cubicBezTo>
                      <a:pt x="2017" y="6563"/>
                      <a:pt x="2017" y="1522"/>
                      <a:pt x="5421" y="1522"/>
                    </a:cubicBezTo>
                    <a:close/>
                    <a:moveTo>
                      <a:pt x="206521" y="0"/>
                    </a:moveTo>
                    <a:cubicBezTo>
                      <a:pt x="206294" y="0"/>
                      <a:pt x="206065" y="3"/>
                      <a:pt x="205836" y="9"/>
                    </a:cubicBezTo>
                    <a:lnTo>
                      <a:pt x="5421" y="9"/>
                    </a:lnTo>
                    <a:cubicBezTo>
                      <a:pt x="0" y="9"/>
                      <a:pt x="0" y="7950"/>
                      <a:pt x="5421" y="8076"/>
                    </a:cubicBezTo>
                    <a:lnTo>
                      <a:pt x="205836" y="8076"/>
                    </a:lnTo>
                    <a:cubicBezTo>
                      <a:pt x="215794" y="8328"/>
                      <a:pt x="223735" y="16521"/>
                      <a:pt x="223735" y="26479"/>
                    </a:cubicBezTo>
                    <a:cubicBezTo>
                      <a:pt x="223735" y="36437"/>
                      <a:pt x="215794" y="44630"/>
                      <a:pt x="205836" y="44882"/>
                    </a:cubicBezTo>
                    <a:lnTo>
                      <a:pt x="5421" y="44882"/>
                    </a:lnTo>
                    <a:cubicBezTo>
                      <a:pt x="0" y="44882"/>
                      <a:pt x="0" y="52949"/>
                      <a:pt x="5421" y="52949"/>
                    </a:cubicBezTo>
                    <a:lnTo>
                      <a:pt x="205836" y="52949"/>
                    </a:lnTo>
                    <a:cubicBezTo>
                      <a:pt x="206065" y="52955"/>
                      <a:pt x="206294" y="52958"/>
                      <a:pt x="206521" y="52958"/>
                    </a:cubicBezTo>
                    <a:cubicBezTo>
                      <a:pt x="221084" y="52958"/>
                      <a:pt x="232937" y="41123"/>
                      <a:pt x="232937" y="26479"/>
                    </a:cubicBezTo>
                    <a:cubicBezTo>
                      <a:pt x="232937" y="11834"/>
                      <a:pt x="221084" y="0"/>
                      <a:pt x="206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>
                <a:off x="1019600" y="1018181"/>
                <a:ext cx="40083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60334" h="632" extrusionOk="0">
                    <a:moveTo>
                      <a:pt x="80167" y="1"/>
                    </a:moveTo>
                    <a:lnTo>
                      <a:pt x="40084" y="127"/>
                    </a:lnTo>
                    <a:lnTo>
                      <a:pt x="20042" y="127"/>
                    </a:lnTo>
                    <a:lnTo>
                      <a:pt x="1" y="379"/>
                    </a:lnTo>
                    <a:lnTo>
                      <a:pt x="20042" y="505"/>
                    </a:lnTo>
                    <a:lnTo>
                      <a:pt x="40084" y="505"/>
                    </a:lnTo>
                    <a:lnTo>
                      <a:pt x="80167" y="631"/>
                    </a:lnTo>
                    <a:lnTo>
                      <a:pt x="120250" y="505"/>
                    </a:lnTo>
                    <a:lnTo>
                      <a:pt x="140292" y="505"/>
                    </a:lnTo>
                    <a:lnTo>
                      <a:pt x="160333" y="379"/>
                    </a:lnTo>
                    <a:lnTo>
                      <a:pt x="140292" y="127"/>
                    </a:lnTo>
                    <a:lnTo>
                      <a:pt x="120250" y="127"/>
                    </a:lnTo>
                    <a:lnTo>
                      <a:pt x="8016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>
                <a:off x="868307" y="1128481"/>
                <a:ext cx="29779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19116" h="631" extrusionOk="0">
                    <a:moveTo>
                      <a:pt x="29748" y="0"/>
                    </a:moveTo>
                    <a:lnTo>
                      <a:pt x="14874" y="126"/>
                    </a:lnTo>
                    <a:lnTo>
                      <a:pt x="1" y="253"/>
                    </a:lnTo>
                    <a:lnTo>
                      <a:pt x="14874" y="379"/>
                    </a:lnTo>
                    <a:lnTo>
                      <a:pt x="29748" y="505"/>
                    </a:lnTo>
                    <a:lnTo>
                      <a:pt x="59495" y="631"/>
                    </a:lnTo>
                    <a:lnTo>
                      <a:pt x="89368" y="505"/>
                    </a:lnTo>
                    <a:lnTo>
                      <a:pt x="104242" y="379"/>
                    </a:lnTo>
                    <a:lnTo>
                      <a:pt x="119116" y="253"/>
                    </a:lnTo>
                    <a:lnTo>
                      <a:pt x="104242" y="126"/>
                    </a:lnTo>
                    <a:lnTo>
                      <a:pt x="8936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>
                <a:off x="1763300" y="1336456"/>
                <a:ext cx="19411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77646" h="505" extrusionOk="0">
                    <a:moveTo>
                      <a:pt x="19411" y="1"/>
                    </a:moveTo>
                    <a:cubicBezTo>
                      <a:pt x="12983" y="1"/>
                      <a:pt x="6555" y="1"/>
                      <a:pt x="0" y="253"/>
                    </a:cubicBezTo>
                    <a:cubicBezTo>
                      <a:pt x="6555" y="379"/>
                      <a:pt x="12983" y="379"/>
                      <a:pt x="19411" y="505"/>
                    </a:cubicBezTo>
                    <a:lnTo>
                      <a:pt x="58234" y="505"/>
                    </a:lnTo>
                    <a:cubicBezTo>
                      <a:pt x="64663" y="379"/>
                      <a:pt x="71217" y="253"/>
                      <a:pt x="77645" y="253"/>
                    </a:cubicBezTo>
                    <a:cubicBezTo>
                      <a:pt x="71217" y="1"/>
                      <a:pt x="64663" y="1"/>
                      <a:pt x="58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6"/>
              <p:cNvSpPr/>
              <p:nvPr/>
            </p:nvSpPr>
            <p:spPr>
              <a:xfrm>
                <a:off x="672975" y="1462506"/>
                <a:ext cx="21491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85966" h="631" extrusionOk="0">
                    <a:moveTo>
                      <a:pt x="42983" y="0"/>
                    </a:moveTo>
                    <a:lnTo>
                      <a:pt x="21555" y="126"/>
                    </a:lnTo>
                    <a:lnTo>
                      <a:pt x="10841" y="253"/>
                    </a:lnTo>
                    <a:lnTo>
                      <a:pt x="1" y="379"/>
                    </a:lnTo>
                    <a:lnTo>
                      <a:pt x="10841" y="505"/>
                    </a:lnTo>
                    <a:lnTo>
                      <a:pt x="21555" y="631"/>
                    </a:lnTo>
                    <a:lnTo>
                      <a:pt x="64411" y="631"/>
                    </a:lnTo>
                    <a:lnTo>
                      <a:pt x="75251" y="505"/>
                    </a:lnTo>
                    <a:lnTo>
                      <a:pt x="85965" y="379"/>
                    </a:lnTo>
                    <a:lnTo>
                      <a:pt x="75251" y="253"/>
                    </a:lnTo>
                    <a:lnTo>
                      <a:pt x="64411" y="126"/>
                    </a:lnTo>
                    <a:lnTo>
                      <a:pt x="4298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6"/>
              <p:cNvSpPr/>
              <p:nvPr/>
            </p:nvSpPr>
            <p:spPr>
              <a:xfrm>
                <a:off x="3861975" y="1235631"/>
                <a:ext cx="17268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075" h="631" extrusionOk="0">
                    <a:moveTo>
                      <a:pt x="34538" y="0"/>
                    </a:moveTo>
                    <a:lnTo>
                      <a:pt x="17269" y="126"/>
                    </a:lnTo>
                    <a:cubicBezTo>
                      <a:pt x="11471" y="126"/>
                      <a:pt x="5799" y="252"/>
                      <a:pt x="1" y="378"/>
                    </a:cubicBezTo>
                    <a:cubicBezTo>
                      <a:pt x="5799" y="378"/>
                      <a:pt x="11471" y="504"/>
                      <a:pt x="17269" y="630"/>
                    </a:cubicBezTo>
                    <a:lnTo>
                      <a:pt x="51806" y="630"/>
                    </a:lnTo>
                    <a:cubicBezTo>
                      <a:pt x="57605" y="504"/>
                      <a:pt x="63277" y="504"/>
                      <a:pt x="69075" y="378"/>
                    </a:cubicBezTo>
                    <a:cubicBezTo>
                      <a:pt x="63277" y="126"/>
                      <a:pt x="57605" y="126"/>
                      <a:pt x="51806" y="126"/>
                    </a:cubicBezTo>
                    <a:lnTo>
                      <a:pt x="34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46"/>
            <p:cNvSpPr/>
            <p:nvPr/>
          </p:nvSpPr>
          <p:spPr>
            <a:xfrm>
              <a:off x="-219725" y="-51373"/>
              <a:ext cx="3728949" cy="696700"/>
            </a:xfrm>
            <a:custGeom>
              <a:avLst/>
              <a:gdLst/>
              <a:ahLst/>
              <a:cxnLst/>
              <a:rect l="l" t="t" r="r" b="b"/>
              <a:pathLst>
                <a:path w="244281" h="64915" extrusionOk="0">
                  <a:moveTo>
                    <a:pt x="212517" y="1513"/>
                  </a:moveTo>
                  <a:cubicBezTo>
                    <a:pt x="229659" y="1513"/>
                    <a:pt x="243524" y="15378"/>
                    <a:pt x="243524" y="32521"/>
                  </a:cubicBezTo>
                  <a:cubicBezTo>
                    <a:pt x="243524" y="49537"/>
                    <a:pt x="229659" y="63402"/>
                    <a:pt x="212517" y="63402"/>
                  </a:cubicBezTo>
                  <a:lnTo>
                    <a:pt x="2647" y="63402"/>
                  </a:lnTo>
                  <a:cubicBezTo>
                    <a:pt x="13235" y="36806"/>
                    <a:pt x="13361" y="15882"/>
                    <a:pt x="3152" y="1513"/>
                  </a:cubicBezTo>
                  <a:close/>
                  <a:moveTo>
                    <a:pt x="0" y="0"/>
                  </a:moveTo>
                  <a:lnTo>
                    <a:pt x="1009" y="1135"/>
                  </a:lnTo>
                  <a:cubicBezTo>
                    <a:pt x="11849" y="15378"/>
                    <a:pt x="11849" y="36428"/>
                    <a:pt x="883" y="63906"/>
                  </a:cubicBezTo>
                  <a:lnTo>
                    <a:pt x="505" y="64915"/>
                  </a:lnTo>
                  <a:lnTo>
                    <a:pt x="212517" y="64915"/>
                  </a:lnTo>
                  <a:cubicBezTo>
                    <a:pt x="230163" y="64537"/>
                    <a:pt x="244281" y="50167"/>
                    <a:pt x="244281" y="32521"/>
                  </a:cubicBezTo>
                  <a:cubicBezTo>
                    <a:pt x="244281" y="14748"/>
                    <a:pt x="230163" y="378"/>
                    <a:pt x="2125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46"/>
          <p:cNvSpPr/>
          <p:nvPr/>
        </p:nvSpPr>
        <p:spPr>
          <a:xfrm>
            <a:off x="5407745" y="3543075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2780850" y="1623414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8430775" y="28304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25" name="Google Shape;525;p46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723C5BE-C768-B900-1B02-5767106B4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14" y="1192575"/>
            <a:ext cx="5979775" cy="2733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0"/>
          <p:cNvSpPr/>
          <p:nvPr/>
        </p:nvSpPr>
        <p:spPr>
          <a:xfrm>
            <a:off x="240750" y="2696625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0"/>
          <p:cNvSpPr/>
          <p:nvPr/>
        </p:nvSpPr>
        <p:spPr>
          <a:xfrm>
            <a:off x="6954596" y="173893"/>
            <a:ext cx="3301500" cy="330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1567290" y="481561"/>
            <a:ext cx="718800" cy="7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0" y="124142"/>
            <a:ext cx="9143999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Pembuatan Halaman Role</a:t>
            </a:r>
            <a:endParaRPr sz="4800" dirty="0"/>
          </a:p>
        </p:txBody>
      </p:sp>
      <p:sp>
        <p:nvSpPr>
          <p:cNvPr id="583" name="Google Shape;583;p50"/>
          <p:cNvSpPr txBox="1">
            <a:spLocks noGrp="1"/>
          </p:cNvSpPr>
          <p:nvPr>
            <p:ph type="title" idx="2"/>
          </p:nvPr>
        </p:nvSpPr>
        <p:spPr>
          <a:xfrm>
            <a:off x="5269799" y="613293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587" name="Google Shape;587;p50"/>
          <p:cNvGrpSpPr/>
          <p:nvPr/>
        </p:nvGrpSpPr>
        <p:grpSpPr>
          <a:xfrm rot="-5400000">
            <a:off x="-637591" y="1494827"/>
            <a:ext cx="3401006" cy="659633"/>
            <a:chOff x="243000" y="1891600"/>
            <a:chExt cx="1858575" cy="360475"/>
          </a:xfrm>
        </p:grpSpPr>
        <p:sp>
          <p:nvSpPr>
            <p:cNvPr id="588" name="Google Shape;588;p50"/>
            <p:cNvSpPr/>
            <p:nvPr/>
          </p:nvSpPr>
          <p:spPr>
            <a:xfrm>
              <a:off x="243000" y="1891600"/>
              <a:ext cx="1858575" cy="360475"/>
            </a:xfrm>
            <a:custGeom>
              <a:avLst/>
              <a:gdLst/>
              <a:ahLst/>
              <a:cxnLst/>
              <a:rect l="l" t="t" r="r" b="b"/>
              <a:pathLst>
                <a:path w="74343" h="14419" fill="none" extrusionOk="0">
                  <a:moveTo>
                    <a:pt x="74343" y="1"/>
                  </a:moveTo>
                  <a:lnTo>
                    <a:pt x="74343" y="14418"/>
                  </a:lnTo>
                  <a:lnTo>
                    <a:pt x="0" y="144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20327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2006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1980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1954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1928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19021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1876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18495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1823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1797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17709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1744925" y="1895400"/>
              <a:ext cx="0" cy="75375"/>
            </a:xfrm>
            <a:custGeom>
              <a:avLst/>
              <a:gdLst/>
              <a:ahLst/>
              <a:cxnLst/>
              <a:rect l="l" t="t" r="r" b="b"/>
              <a:pathLst>
                <a:path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17189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1692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16663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16403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1614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1588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61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1535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150967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1483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1457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1431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1405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13790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1353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3264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300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274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12484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1221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1958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169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143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1172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0912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065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0386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012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9866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960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934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908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882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8560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829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803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777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7514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7248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698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672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646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620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5942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5682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5421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515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4896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4636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4375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411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3850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589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50"/>
          <p:cNvSpPr/>
          <p:nvPr/>
        </p:nvSpPr>
        <p:spPr>
          <a:xfrm>
            <a:off x="1911125" y="336950"/>
            <a:ext cx="328500" cy="32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0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58" name="Google Shape;658;p50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0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C29C7E6-B892-63DB-5591-597BF744F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4" y="1730808"/>
            <a:ext cx="4319691" cy="203267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9A82C81-55A6-F99E-C484-C62A924B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662" y="1730809"/>
            <a:ext cx="4319691" cy="2069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219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Palanquin</vt:lpstr>
      <vt:lpstr>Signika</vt:lpstr>
      <vt:lpstr>University Digital Choice Boards by Slidesgo</vt:lpstr>
      <vt:lpstr>Implementasi Sistem Informasi Laboratorium Modul Pengajuan Alat dan Bahan Praktikum</vt:lpstr>
      <vt:lpstr>PowerPoint Presentation</vt:lpstr>
      <vt:lpstr>Kegiatan UMUM</vt:lpstr>
      <vt:lpstr>Kegiatan Khusus</vt:lpstr>
      <vt:lpstr>Pembuatan Relasi Tabel</vt:lpstr>
      <vt:lpstr>Pembuatan Halaman Login</vt:lpstr>
      <vt:lpstr>Pembuatan Halaman Pegawai</vt:lpstr>
      <vt:lpstr>Pembuatan Halaman Permission</vt:lpstr>
      <vt:lpstr>Pembuatan Halaman Role</vt:lpstr>
      <vt:lpstr>Pembuatan Matakuliah Semester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Sistem Informasi Laboratorium Modul Pengajuan Alat dan Bahan Praktikum</dc:title>
  <dc:creator>Lenovo</dc:creator>
  <cp:lastModifiedBy>Lenovo</cp:lastModifiedBy>
  <cp:revision>16</cp:revision>
  <dcterms:modified xsi:type="dcterms:W3CDTF">2022-07-10T22:39:55Z</dcterms:modified>
</cp:coreProperties>
</file>