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5" r:id="rId5"/>
    <p:sldId id="262" r:id="rId6"/>
    <p:sldId id="279" r:id="rId7"/>
    <p:sldId id="280" r:id="rId8"/>
    <p:sldId id="275" r:id="rId9"/>
    <p:sldId id="281" r:id="rId10"/>
    <p:sldId id="277" r:id="rId11"/>
    <p:sldId id="278" r:id="rId12"/>
    <p:sldId id="259" r:id="rId13"/>
    <p:sldId id="269" r:id="rId14"/>
    <p:sldId id="270" r:id="rId15"/>
    <p:sldId id="271" r:id="rId16"/>
    <p:sldId id="272" r:id="rId17"/>
    <p:sldId id="273" r:id="rId18"/>
    <p:sldId id="274" r:id="rId19"/>
    <p:sldId id="264"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2D4215-483A-4855-9387-E3B33C80DF47}" type="datetimeFigureOut">
              <a:rPr lang="id-ID" smtClean="0"/>
              <a:t>25/06/2021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D4215-483A-4855-9387-E3B33C80DF47}" type="datetimeFigureOut">
              <a:rPr lang="id-ID" smtClean="0"/>
              <a:t>25/06/2021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D4215-483A-4855-9387-E3B33C80DF47}" type="datetimeFigureOut">
              <a:rPr lang="id-ID" smtClean="0"/>
              <a:t>25/06/2021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D4215-483A-4855-9387-E3B33C80DF47}" type="datetimeFigureOut">
              <a:rPr lang="id-ID" smtClean="0"/>
              <a:t>25/06/2021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E2D4215-483A-4855-9387-E3B33C80DF47}" type="datetimeFigureOut">
              <a:rPr lang="id-ID" smtClean="0"/>
              <a:t>25/06/2021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2D4215-483A-4855-9387-E3B33C80DF47}" type="datetimeFigureOut">
              <a:rPr lang="id-ID" smtClean="0"/>
              <a:t>25/06/2021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6A7AFA-EF93-4660-9F30-37AC662D5C7D}" type="slidenum">
              <a:rPr lang="id-ID" smtClean="0"/>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2D4215-483A-4855-9387-E3B33C80DF47}" type="datetimeFigureOut">
              <a:rPr lang="id-ID" smtClean="0"/>
              <a:t>25/06/2021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2D4215-483A-4855-9387-E3B33C80DF47}" type="datetimeFigureOut">
              <a:rPr lang="id-ID" smtClean="0"/>
              <a:t>25/06/2021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4215-483A-4855-9387-E3B33C80DF47}" type="datetimeFigureOut">
              <a:rPr lang="id-ID" smtClean="0"/>
              <a:t>25/06/2021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E2D4215-483A-4855-9387-E3B33C80DF47}" type="datetimeFigureOut">
              <a:rPr lang="id-ID" smtClean="0"/>
              <a:t>25/06/2021</a:t>
            </a:fld>
            <a:endParaRPr lang="id-ID"/>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86A7AFA-EF93-4660-9F30-37AC662D5C7D}"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D4215-483A-4855-9387-E3B33C80DF47}" type="datetimeFigureOut">
              <a:rPr lang="id-ID" smtClean="0"/>
              <a:t>25/06/2021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6A7AFA-EF93-4660-9F30-37AC662D5C7D}"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E2D4215-483A-4855-9387-E3B33C80DF47}" type="datetimeFigureOut">
              <a:rPr lang="id-ID" smtClean="0"/>
              <a:t>25/06/2021</a:t>
            </a:fld>
            <a:endParaRPr lang="id-ID"/>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id-ID"/>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86A7AFA-EF93-4660-9F30-37AC662D5C7D}"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APLIKASI SISTEM Perbankan</a:t>
            </a:r>
            <a:endParaRPr lang="id-ID" dirty="0"/>
          </a:p>
        </p:txBody>
      </p:sp>
      <p:sp>
        <p:nvSpPr>
          <p:cNvPr id="3" name="Subtitle 2"/>
          <p:cNvSpPr>
            <a:spLocks noGrp="1"/>
          </p:cNvSpPr>
          <p:nvPr>
            <p:ph type="subTitle" idx="1"/>
          </p:nvPr>
        </p:nvSpPr>
        <p:spPr/>
        <p:txBody>
          <a:bodyPr/>
          <a:lstStyle/>
          <a:p>
            <a:r>
              <a:rPr lang="id-ID" dirty="0" smtClean="0"/>
              <a:t>fajrin andi</a:t>
            </a:r>
            <a:endParaRPr lang="id-ID" dirty="0"/>
          </a:p>
        </p:txBody>
      </p:sp>
      <p:pic>
        <p:nvPicPr>
          <p:cNvPr id="1026" name="Picture 2" descr="C:\Users\SENTRAL MUSLIM\Downloads\c9657a6f-57f7-4330-b592-639fd644df7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17032">
            <a:off x="3963733" y="2931358"/>
            <a:ext cx="4175026" cy="2350861"/>
          </a:xfrm>
          <a:prstGeom prst="rect">
            <a:avLst/>
          </a:prstGeom>
          <a:ln w="127000" cap="sq">
            <a:solidFill>
              <a:srgbClr val="FFC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16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000" dirty="0" smtClean="0"/>
              <a:t>DATA </a:t>
            </a:r>
            <a:r>
              <a:rPr lang="id-ID" sz="2000" smtClean="0"/>
              <a:t>NASABAH(KELOLA </a:t>
            </a:r>
            <a:r>
              <a:rPr lang="id-ID" sz="2000" smtClean="0"/>
              <a:t>TAMBAH,EDIT,UPDATE </a:t>
            </a:r>
            <a:r>
              <a:rPr lang="id-ID" sz="2000" dirty="0" smtClean="0"/>
              <a:t>DAN HAPUS)</a:t>
            </a:r>
            <a:endParaRPr lang="id-ID" sz="20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4326" y="1100138"/>
            <a:ext cx="7377572"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673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TAMBAH NASABAH</a:t>
            </a:r>
            <a:endParaRPr lang="id-ID"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5961" y="1100138"/>
            <a:ext cx="7454303"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60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Nasabah</a:t>
            </a:r>
            <a:endParaRPr lang="id-ID" dirty="0"/>
          </a:p>
        </p:txBody>
      </p:sp>
      <p:sp>
        <p:nvSpPr>
          <p:cNvPr id="3" name="Content Placeholder 2"/>
          <p:cNvSpPr>
            <a:spLocks noGrp="1"/>
          </p:cNvSpPr>
          <p:nvPr>
            <p:ph idx="1"/>
          </p:nvPr>
        </p:nvSpPr>
        <p:spPr/>
        <p:txBody>
          <a:bodyPr>
            <a:normAutofit/>
          </a:bodyPr>
          <a:lstStyle/>
          <a:p>
            <a:pPr algn="just">
              <a:lnSpc>
                <a:spcPct val="200000"/>
              </a:lnSpc>
            </a:pPr>
            <a:r>
              <a:rPr lang="id-ID" b="0" dirty="0" smtClean="0"/>
              <a:t>		</a:t>
            </a:r>
            <a:r>
              <a:rPr lang="id-ID" sz="1800" b="0" dirty="0" smtClean="0"/>
              <a:t>Nasabah </a:t>
            </a:r>
            <a:r>
              <a:rPr lang="id-ID" sz="1800" b="0" dirty="0"/>
              <a:t>bank adalah seseorang yang menjadi tanggungan atau menjadi pelanggan bank. Dalam hal ini nasabah juga dikatakan sebagai orang yang menggunakan pelayanan yang disediakan oleh bank. Nasabah adalah seorang atau badan usaha maupun lembaga yang mempunyai rekening simpanan dan pinjaman. Selain itu, nasabah juga melakukan </a:t>
            </a:r>
            <a:r>
              <a:rPr lang="id-ID" sz="1800" b="0" dirty="0" smtClean="0"/>
              <a:t>transaksi berupa Transfer,isi Saldo,cetak transaksi.</a:t>
            </a:r>
          </a:p>
          <a:p>
            <a:pPr algn="just">
              <a:lnSpc>
                <a:spcPct val="200000"/>
              </a:lnSpc>
            </a:pPr>
            <a:endParaRPr lang="id-ID" b="0" dirty="0"/>
          </a:p>
          <a:p>
            <a:pPr algn="just">
              <a:lnSpc>
                <a:spcPct val="200000"/>
              </a:lnSpc>
            </a:pPr>
            <a:endParaRPr lang="id-ID" b="0" dirty="0" smtClean="0"/>
          </a:p>
          <a:p>
            <a:pPr algn="just">
              <a:lnSpc>
                <a:spcPct val="200000"/>
              </a:lnSpc>
            </a:pPr>
            <a:endParaRPr lang="id-ID" dirty="0"/>
          </a:p>
        </p:txBody>
      </p:sp>
    </p:spTree>
    <p:extLst>
      <p:ext uri="{BB962C8B-B14F-4D97-AF65-F5344CB8AC3E}">
        <p14:creationId xmlns:p14="http://schemas.microsoft.com/office/powerpoint/2010/main" val="3497326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NASABAH</a:t>
            </a:r>
            <a:endParaRPr lang="id-ID" dirty="0"/>
          </a:p>
        </p:txBody>
      </p:sp>
      <p:sp>
        <p:nvSpPr>
          <p:cNvPr id="3" name="Content Placeholder 2"/>
          <p:cNvSpPr>
            <a:spLocks noGrp="1"/>
          </p:cNvSpPr>
          <p:nvPr>
            <p:ph idx="1"/>
          </p:nvPr>
        </p:nvSpPr>
        <p:spPr/>
        <p:txBody>
          <a:bodyPr>
            <a:normAutofit lnSpcReduction="10000"/>
          </a:bodyPr>
          <a:lstStyle/>
          <a:p>
            <a:pPr lvl="0" algn="just"/>
            <a:r>
              <a:rPr lang="id-ID" sz="3200" b="0" dirty="0" smtClean="0"/>
              <a:t>FEATURE:</a:t>
            </a:r>
          </a:p>
          <a:p>
            <a:pPr lvl="0" algn="just">
              <a:buFont typeface="Arial" panose="020B0604020202020204" pitchFamily="34" charset="0"/>
              <a:buChar char="•"/>
            </a:pPr>
            <a:r>
              <a:rPr lang="id-ID" sz="2000" b="0" dirty="0" smtClean="0"/>
              <a:t>MELIHAT </a:t>
            </a:r>
          </a:p>
          <a:p>
            <a:pPr lvl="0" algn="just">
              <a:buFont typeface="Arial" panose="020B0604020202020204" pitchFamily="34" charset="0"/>
              <a:buChar char="•"/>
            </a:pPr>
            <a:r>
              <a:rPr lang="id-ID" sz="2000" b="0" dirty="0" smtClean="0"/>
              <a:t>MENGEDIT DATA DIRI(FOTO)</a:t>
            </a:r>
          </a:p>
          <a:p>
            <a:pPr lvl="0" algn="just">
              <a:buFont typeface="Arial" panose="020B0604020202020204" pitchFamily="34" charset="0"/>
              <a:buChar char="•"/>
            </a:pPr>
            <a:r>
              <a:rPr lang="id-ID" sz="2000" b="0" dirty="0" smtClean="0"/>
              <a:t>MENGUBAH </a:t>
            </a:r>
          </a:p>
          <a:p>
            <a:pPr lvl="0" algn="just">
              <a:buFont typeface="Arial" panose="020B0604020202020204" pitchFamily="34" charset="0"/>
              <a:buChar char="•"/>
            </a:pPr>
            <a:r>
              <a:rPr lang="id-ID" sz="2000" b="0" dirty="0" smtClean="0"/>
              <a:t>MENGHAPUS </a:t>
            </a:r>
          </a:p>
          <a:p>
            <a:pPr lvl="0" algn="just">
              <a:buFont typeface="Arial" panose="020B0604020202020204" pitchFamily="34" charset="0"/>
              <a:buChar char="•"/>
            </a:pPr>
            <a:r>
              <a:rPr lang="id-ID" sz="2000" b="0" dirty="0" smtClean="0"/>
              <a:t>TAMBAH SALDO</a:t>
            </a:r>
          </a:p>
          <a:p>
            <a:pPr lvl="0" algn="just">
              <a:buFont typeface="Arial" panose="020B0604020202020204" pitchFamily="34" charset="0"/>
              <a:buChar char="•"/>
            </a:pPr>
            <a:r>
              <a:rPr lang="id-ID" sz="2000" b="0" dirty="0" smtClean="0"/>
              <a:t>TRANSFER</a:t>
            </a:r>
          </a:p>
          <a:p>
            <a:pPr lvl="0" algn="just">
              <a:buFont typeface="Arial" panose="020B0604020202020204" pitchFamily="34" charset="0"/>
              <a:buChar char="•"/>
            </a:pPr>
            <a:r>
              <a:rPr lang="id-ID" sz="2000" b="0" dirty="0" smtClean="0"/>
              <a:t>RIWAYAT</a:t>
            </a:r>
          </a:p>
          <a:p>
            <a:pPr lvl="0" algn="just">
              <a:buFont typeface="Arial" panose="020B0604020202020204" pitchFamily="34" charset="0"/>
              <a:buChar char="•"/>
            </a:pPr>
            <a:r>
              <a:rPr lang="id-ID" sz="2000" b="0" dirty="0" smtClean="0"/>
              <a:t>CETAK STRUK</a:t>
            </a:r>
          </a:p>
          <a:p>
            <a:pPr lvl="0" algn="just">
              <a:buFont typeface="Arial" panose="020B0604020202020204" pitchFamily="34" charset="0"/>
              <a:buChar char="•"/>
            </a:pPr>
            <a:endParaRPr lang="id-ID" sz="2000" b="0" dirty="0" smtClean="0"/>
          </a:p>
        </p:txBody>
      </p:sp>
    </p:spTree>
    <p:extLst>
      <p:ext uri="{BB962C8B-B14F-4D97-AF65-F5344CB8AC3E}">
        <p14:creationId xmlns:p14="http://schemas.microsoft.com/office/powerpoint/2010/main" val="4205982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FITUR YANG ADA  UNTUK NASABAH</a:t>
            </a:r>
            <a:endParaRPr lang="id-ID"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0363" y="1100138"/>
            <a:ext cx="6985498"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5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IDENTITAS NASABAH</a:t>
            </a:r>
            <a:endParaRPr lang="id-ID"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5961" y="1100138"/>
            <a:ext cx="7454303"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63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 UP / ISI SALDO</a:t>
            </a:r>
            <a:endParaRPr lang="id-ID"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6403" y="1100138"/>
            <a:ext cx="7353418"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96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TRANSFER</a:t>
            </a:r>
            <a:endParaRPr lang="id-ID"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7289" y="1100138"/>
            <a:ext cx="7431646"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40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RIWAYAT CETAK FILE PDF</a:t>
            </a:r>
            <a:endParaRPr lang="id-ID"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742" y="1100138"/>
            <a:ext cx="7386741"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35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UNTUK LEBIH LANJUT </a:t>
            </a:r>
            <a:endParaRPr lang="id-ID" dirty="0"/>
          </a:p>
        </p:txBody>
      </p:sp>
      <p:sp>
        <p:nvSpPr>
          <p:cNvPr id="3" name="Content Placeholder 2"/>
          <p:cNvSpPr>
            <a:spLocks noGrp="1"/>
          </p:cNvSpPr>
          <p:nvPr>
            <p:ph idx="1"/>
          </p:nvPr>
        </p:nvSpPr>
        <p:spPr/>
        <p:txBody>
          <a:bodyPr>
            <a:normAutofit/>
          </a:bodyPr>
          <a:lstStyle/>
          <a:p>
            <a:pPr algn="ctr"/>
            <a:r>
              <a:rPr lang="id-ID" sz="5400" b="0" dirty="0" smtClean="0">
                <a:latin typeface="Befolk " pitchFamily="2" charset="0"/>
              </a:rPr>
              <a:t>KITA LANJUTKAN KEDALAM PENGOPERASIAN APLIKASINYA</a:t>
            </a:r>
            <a:endParaRPr lang="id-ID" sz="5400" b="0" dirty="0">
              <a:latin typeface="Befolk " pitchFamily="2" charset="0"/>
            </a:endParaRPr>
          </a:p>
        </p:txBody>
      </p:sp>
    </p:spTree>
    <p:extLst>
      <p:ext uri="{BB962C8B-B14F-4D97-AF65-F5344CB8AC3E}">
        <p14:creationId xmlns:p14="http://schemas.microsoft.com/office/powerpoint/2010/main" val="3169770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PERBANKAN</a:t>
            </a:r>
            <a:endParaRPr lang="id-ID" dirty="0"/>
          </a:p>
        </p:txBody>
      </p:sp>
      <p:sp>
        <p:nvSpPr>
          <p:cNvPr id="3" name="Content Placeholder 2"/>
          <p:cNvSpPr>
            <a:spLocks noGrp="1"/>
          </p:cNvSpPr>
          <p:nvPr>
            <p:ph idx="1"/>
          </p:nvPr>
        </p:nvSpPr>
        <p:spPr/>
        <p:txBody>
          <a:bodyPr>
            <a:normAutofit lnSpcReduction="10000"/>
          </a:bodyPr>
          <a:lstStyle/>
          <a:p>
            <a:pPr algn="just">
              <a:lnSpc>
                <a:spcPct val="200000"/>
              </a:lnSpc>
            </a:pPr>
            <a:r>
              <a:rPr lang="id-ID" b="0" dirty="0"/>
              <a:t>		</a:t>
            </a:r>
            <a:r>
              <a:rPr lang="id-ID" sz="2400" b="0" dirty="0" smtClean="0"/>
              <a:t>Sistem Perbankan adalah </a:t>
            </a:r>
            <a:r>
              <a:rPr lang="id-ID" sz="2400" b="0" dirty="0"/>
              <a:t>suatu sistem yang menyangkut tentang bank, mencakup kelembagaan, kegiataan usaha, </a:t>
            </a:r>
            <a:r>
              <a:rPr lang="id-ID" sz="2400" b="0" dirty="0" smtClean="0"/>
              <a:t>serta </a:t>
            </a:r>
            <a:r>
              <a:rPr lang="id-ID" sz="2400" b="0" dirty="0"/>
              <a:t>cara dan proses melaksanakan kegiatan usahanya secara keseluruhan.</a:t>
            </a:r>
          </a:p>
        </p:txBody>
      </p:sp>
    </p:spTree>
    <p:extLst>
      <p:ext uri="{BB962C8B-B14F-4D97-AF65-F5344CB8AC3E}">
        <p14:creationId xmlns:p14="http://schemas.microsoft.com/office/powerpoint/2010/main" val="154465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PERBANKAN</a:t>
            </a:r>
            <a:endParaRPr lang="id-ID" dirty="0"/>
          </a:p>
        </p:txBody>
      </p:sp>
      <p:sp>
        <p:nvSpPr>
          <p:cNvPr id="3" name="Content Placeholder 2"/>
          <p:cNvSpPr>
            <a:spLocks noGrp="1"/>
          </p:cNvSpPr>
          <p:nvPr>
            <p:ph idx="1"/>
          </p:nvPr>
        </p:nvSpPr>
        <p:spPr/>
        <p:txBody>
          <a:bodyPr>
            <a:normAutofit/>
          </a:bodyPr>
          <a:lstStyle/>
          <a:p>
            <a:pPr marL="0" indent="0" algn="just"/>
            <a:r>
              <a:rPr lang="id-ID" sz="3600" b="0" dirty="0" smtClean="0"/>
              <a:t>Level Akses terbagi menjadi 2 yaitu </a:t>
            </a:r>
          </a:p>
          <a:p>
            <a:pPr marL="742950" indent="-742950" algn="just">
              <a:buFont typeface="+mj-lt"/>
              <a:buAutoNum type="arabicPeriod"/>
            </a:pPr>
            <a:r>
              <a:rPr lang="id-ID" sz="3600" b="0" dirty="0" smtClean="0"/>
              <a:t>Administrator</a:t>
            </a:r>
          </a:p>
          <a:p>
            <a:pPr marL="742950" indent="-742950" algn="just">
              <a:buFont typeface="+mj-lt"/>
              <a:buAutoNum type="arabicPeriod"/>
            </a:pPr>
            <a:r>
              <a:rPr lang="id-ID" sz="3600" b="0" dirty="0" smtClean="0"/>
              <a:t>Nasabah </a:t>
            </a:r>
          </a:p>
          <a:p>
            <a:pPr marL="0" indent="0" algn="just"/>
            <a:endParaRPr lang="id-ID" sz="3600" b="0" dirty="0"/>
          </a:p>
          <a:p>
            <a:pPr marL="0" indent="0" algn="just"/>
            <a:endParaRPr lang="id-ID" sz="3600" b="0" dirty="0">
              <a:latin typeface="+mj-lt"/>
            </a:endParaRPr>
          </a:p>
        </p:txBody>
      </p:sp>
    </p:spTree>
    <p:extLst>
      <p:ext uri="{BB962C8B-B14F-4D97-AF65-F5344CB8AC3E}">
        <p14:creationId xmlns:p14="http://schemas.microsoft.com/office/powerpoint/2010/main" val="1227117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administrator</a:t>
            </a:r>
            <a:endParaRPr lang="id-ID" dirty="0"/>
          </a:p>
        </p:txBody>
      </p:sp>
      <p:sp>
        <p:nvSpPr>
          <p:cNvPr id="3" name="Content Placeholder 2"/>
          <p:cNvSpPr>
            <a:spLocks noGrp="1"/>
          </p:cNvSpPr>
          <p:nvPr>
            <p:ph idx="1"/>
          </p:nvPr>
        </p:nvSpPr>
        <p:spPr/>
        <p:txBody>
          <a:bodyPr>
            <a:normAutofit fontScale="92500" lnSpcReduction="20000"/>
          </a:bodyPr>
          <a:lstStyle/>
          <a:p>
            <a:pPr marL="0" indent="0" algn="just">
              <a:lnSpc>
                <a:spcPct val="200000"/>
              </a:lnSpc>
            </a:pPr>
            <a:r>
              <a:rPr lang="id-ID" sz="1800" b="0" dirty="0" smtClean="0">
                <a:latin typeface="+mj-lt"/>
                <a:ea typeface="Tahoma" panose="020B0604030504040204" pitchFamily="34" charset="0"/>
                <a:cs typeface="Tahoma" panose="020B0604030504040204" pitchFamily="34" charset="0"/>
              </a:rPr>
              <a:t>	</a:t>
            </a:r>
            <a:r>
              <a:rPr lang="id-ID" sz="1800" b="0" dirty="0"/>
              <a:t>Administrator adalah orang yang bertugas untuk mengurusi hal-hal administrasi. Dalam dunia Internet, seorang administrator bertugas untuk mengelola hal-hal yang berhubungan dengan </a:t>
            </a:r>
            <a:r>
              <a:rPr lang="id-ID" sz="1800" b="0" dirty="0" smtClean="0"/>
              <a:t>komputer.</a:t>
            </a:r>
          </a:p>
          <a:p>
            <a:pPr marL="0" indent="0" algn="just">
              <a:lnSpc>
                <a:spcPct val="200000"/>
              </a:lnSpc>
            </a:pPr>
            <a:r>
              <a:rPr lang="id-ID" sz="1800" b="0" dirty="0"/>
              <a:t>	D</a:t>
            </a:r>
            <a:r>
              <a:rPr lang="id-ID" sz="1800" b="0" dirty="0" smtClean="0"/>
              <a:t>alam Aplikasi sistem perbankan yang dibuat administrator hanya dapat mengakses data nasabah saja melihat identitas nasabah,menambah nasabah,mengupdate data nasabah,mengedit data nasabah, dan menghapus nasabah.</a:t>
            </a:r>
            <a:endParaRPr lang="id-ID" sz="1800" b="0" dirty="0">
              <a:latin typeface="+mj-lt"/>
            </a:endParaRPr>
          </a:p>
        </p:txBody>
      </p:sp>
    </p:spTree>
    <p:extLst>
      <p:ext uri="{BB962C8B-B14F-4D97-AF65-F5344CB8AC3E}">
        <p14:creationId xmlns:p14="http://schemas.microsoft.com/office/powerpoint/2010/main" val="271168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ADMINISTRATOR</a:t>
            </a:r>
            <a:endParaRPr lang="id-ID" dirty="0"/>
          </a:p>
        </p:txBody>
      </p:sp>
      <p:sp>
        <p:nvSpPr>
          <p:cNvPr id="3" name="Content Placeholder 2"/>
          <p:cNvSpPr>
            <a:spLocks noGrp="1"/>
          </p:cNvSpPr>
          <p:nvPr>
            <p:ph idx="1"/>
          </p:nvPr>
        </p:nvSpPr>
        <p:spPr/>
        <p:txBody>
          <a:bodyPr>
            <a:normAutofit lnSpcReduction="10000"/>
          </a:bodyPr>
          <a:lstStyle/>
          <a:p>
            <a:pPr lvl="0" algn="just"/>
            <a:r>
              <a:rPr lang="id-ID" sz="3200" b="0" dirty="0" smtClean="0"/>
              <a:t>FEATURE:</a:t>
            </a:r>
          </a:p>
          <a:p>
            <a:pPr lvl="0" algn="just">
              <a:buFont typeface="Arial" panose="020B0604020202020204" pitchFamily="34" charset="0"/>
              <a:buChar char="•"/>
            </a:pPr>
            <a:r>
              <a:rPr lang="id-ID" sz="2000" b="0" dirty="0" smtClean="0"/>
              <a:t>CREATE</a:t>
            </a:r>
            <a:endParaRPr lang="id-ID" sz="2000" b="0" dirty="0" smtClean="0"/>
          </a:p>
          <a:p>
            <a:pPr lvl="0" algn="just">
              <a:buFont typeface="Arial" panose="020B0604020202020204" pitchFamily="34" charset="0"/>
              <a:buChar char="•"/>
            </a:pPr>
            <a:r>
              <a:rPr lang="id-ID" sz="2000" b="0" dirty="0" smtClean="0"/>
              <a:t>DATA </a:t>
            </a:r>
            <a:r>
              <a:rPr lang="id-ID" sz="2000" b="0" dirty="0" smtClean="0"/>
              <a:t>NASABAH</a:t>
            </a:r>
          </a:p>
          <a:p>
            <a:pPr lvl="0" algn="just">
              <a:buFont typeface="Arial" panose="020B0604020202020204" pitchFamily="34" charset="0"/>
              <a:buChar char="•"/>
            </a:pPr>
            <a:r>
              <a:rPr lang="id-ID" sz="2000" b="0" dirty="0" smtClean="0"/>
              <a:t>MENGEDIT DATA NASABAH</a:t>
            </a:r>
          </a:p>
          <a:p>
            <a:pPr lvl="0" algn="just">
              <a:buFont typeface="Arial" panose="020B0604020202020204" pitchFamily="34" charset="0"/>
              <a:buChar char="•"/>
            </a:pPr>
            <a:r>
              <a:rPr lang="id-ID" sz="2000" b="0" dirty="0" smtClean="0"/>
              <a:t>MENGUBAH DATA NASABAH</a:t>
            </a:r>
          </a:p>
          <a:p>
            <a:pPr lvl="0" algn="just">
              <a:buFont typeface="Arial" panose="020B0604020202020204" pitchFamily="34" charset="0"/>
              <a:buChar char="•"/>
            </a:pPr>
            <a:r>
              <a:rPr lang="id-ID" sz="2000" b="0" dirty="0" smtClean="0"/>
              <a:t>MENGHAPUS DATA </a:t>
            </a:r>
            <a:r>
              <a:rPr lang="id-ID" sz="2000" b="0" dirty="0" smtClean="0"/>
              <a:t>NASABAH</a:t>
            </a:r>
          </a:p>
          <a:p>
            <a:pPr lvl="0" algn="just">
              <a:buFont typeface="Arial" panose="020B0604020202020204" pitchFamily="34" charset="0"/>
              <a:buChar char="•"/>
            </a:pPr>
            <a:r>
              <a:rPr lang="id-ID" sz="2000" b="0" dirty="0" smtClean="0"/>
              <a:t>MENAMBAH NASABAH</a:t>
            </a:r>
            <a:endParaRPr lang="id-ID" sz="2000" b="0" dirty="0" smtClean="0"/>
          </a:p>
          <a:p>
            <a:pPr lvl="0" algn="just">
              <a:buFont typeface="Arial" panose="020B0604020202020204" pitchFamily="34" charset="0"/>
              <a:buChar char="•"/>
            </a:pPr>
            <a:r>
              <a:rPr lang="id-ID" sz="2000" b="0" dirty="0" smtClean="0"/>
              <a:t>MENCARI NASABAH</a:t>
            </a:r>
          </a:p>
          <a:p>
            <a:pPr lvl="0" algn="just">
              <a:buFont typeface="Arial" panose="020B0604020202020204" pitchFamily="34" charset="0"/>
              <a:buChar char="•"/>
            </a:pPr>
            <a:r>
              <a:rPr lang="id-ID" sz="2000" b="0" dirty="0" smtClean="0"/>
              <a:t>MENGEDIT DATA PRIBADI ADMIN</a:t>
            </a:r>
          </a:p>
        </p:txBody>
      </p:sp>
    </p:spTree>
    <p:extLst>
      <p:ext uri="{BB962C8B-B14F-4D97-AF65-F5344CB8AC3E}">
        <p14:creationId xmlns:p14="http://schemas.microsoft.com/office/powerpoint/2010/main" val="1219023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CREATE</a:t>
            </a:r>
            <a:endParaRPr lang="id-ID"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325" y="1106010"/>
            <a:ext cx="7521575" cy="3568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165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FITUR LOGIN</a:t>
            </a:r>
            <a:endParaRPr lang="id-ID"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0599" y="1100138"/>
            <a:ext cx="2605027"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19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FITUR YANG ADA DI ADMINISTRASI</a:t>
            </a:r>
            <a:endParaRPr lang="id-ID"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0518" y="1100138"/>
            <a:ext cx="7305188"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5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IDENTITAS NASABAH</a:t>
            </a:r>
            <a:endParaRPr lang="id-ID"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909" y="1100138"/>
            <a:ext cx="7294406"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5122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1288</TotalTime>
  <Words>101</Words>
  <Application>Microsoft Office PowerPoint</Application>
  <PresentationFormat>On-screen Show (4:3)</PresentationFormat>
  <Paragraphs>47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Angles</vt:lpstr>
      <vt:lpstr>APLIKASI SISTEM Perbankan</vt:lpstr>
      <vt:lpstr>SISTEM PERBANKAN</vt:lpstr>
      <vt:lpstr>SISTEM PERBANKAN</vt:lpstr>
      <vt:lpstr>administrator</vt:lpstr>
      <vt:lpstr>ADMINISTRATOR</vt:lpstr>
      <vt:lpstr>CREATE</vt:lpstr>
      <vt:lpstr>FITUR LOGIN</vt:lpstr>
      <vt:lpstr>FITUR YANG ADA DI ADMINISTRASI</vt:lpstr>
      <vt:lpstr>IDENTITAS NASABAH</vt:lpstr>
      <vt:lpstr>DATA NASABAH(KELOLA TAMBAH,EDIT,UPDATE DAN HAPUS)</vt:lpstr>
      <vt:lpstr>TAMBAH NASABAH</vt:lpstr>
      <vt:lpstr>Nasabah</vt:lpstr>
      <vt:lpstr>NASABAH</vt:lpstr>
      <vt:lpstr>FITUR YANG ADA  UNTUK NASABAH</vt:lpstr>
      <vt:lpstr>IDENTITAS NASABAH</vt:lpstr>
      <vt:lpstr>TOP UP / ISI SALDO</vt:lpstr>
      <vt:lpstr>TRANSFER</vt:lpstr>
      <vt:lpstr>RIWAYAT CETAK FILE PDF</vt:lpstr>
      <vt:lpstr>UNTUK LEBIH LANJUT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pemonitoring bantuan pemerintah Desa berbasis Web</dc:title>
  <dc:creator>SENTRAL MUSLIM</dc:creator>
  <cp:lastModifiedBy>SENTRAL MUSLIM</cp:lastModifiedBy>
  <cp:revision>16</cp:revision>
  <dcterms:created xsi:type="dcterms:W3CDTF">2021-06-08T05:30:33Z</dcterms:created>
  <dcterms:modified xsi:type="dcterms:W3CDTF">2021-06-25T04:52:02Z</dcterms:modified>
</cp:coreProperties>
</file>