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52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590"/>
  </p:normalViewPr>
  <p:slideViewPr>
    <p:cSldViewPr snapToGrid="0" snapToObjects="1">
      <p:cViewPr varScale="1">
        <p:scale>
          <a:sx n="105" d="100"/>
          <a:sy n="105" d="100"/>
        </p:scale>
        <p:origin x="84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D6BD7E-D0AA-374C-9705-2BD6C61BC5E8}" type="datetimeFigureOut">
              <a:rPr lang="en-US" smtClean="0"/>
              <a:t>5/6/19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4A6953-2AC7-F547-82FE-8252BE6E5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362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4A6953-2AC7-F547-82FE-8252BE6E578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248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5/6/19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1509684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734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3456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060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5/6/19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9717585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6211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0674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452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5/6/19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302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5/6/19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774316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5/6/19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87293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5/6/19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9689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53" r:id="rId1"/>
    <p:sldLayoutId id="2147484254" r:id="rId2"/>
    <p:sldLayoutId id="2147484255" r:id="rId3"/>
    <p:sldLayoutId id="2147484256" r:id="rId4"/>
    <p:sldLayoutId id="2147484257" r:id="rId5"/>
    <p:sldLayoutId id="2147484258" r:id="rId6"/>
    <p:sldLayoutId id="2147484259" r:id="rId7"/>
    <p:sldLayoutId id="2147484260" r:id="rId8"/>
    <p:sldLayoutId id="2147484261" r:id="rId9"/>
    <p:sldLayoutId id="2147484262" r:id="rId10"/>
    <p:sldLayoutId id="214748426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Finding the Best Location to Open a Bar in Queens, NY</a:t>
            </a:r>
          </a:p>
        </p:txBody>
      </p:sp>
    </p:spTree>
    <p:extLst>
      <p:ext uri="{BB962C8B-B14F-4D97-AF65-F5344CB8AC3E}">
        <p14:creationId xmlns:p14="http://schemas.microsoft.com/office/powerpoint/2010/main" val="580139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FEEB6-5131-3C47-9F84-8E0B0BFD2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28472"/>
          </a:xfrm>
        </p:spPr>
        <p:txBody>
          <a:bodyPr/>
          <a:lstStyle/>
          <a:p>
            <a:r>
              <a:rPr lang="en-US" dirty="0"/>
              <a:t>Second Cluster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65CA0C1-6D41-E64D-82CF-5A36AF5466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5690" y="1755648"/>
            <a:ext cx="7293806" cy="4111752"/>
          </a:xfrm>
        </p:spPr>
      </p:pic>
    </p:spTree>
    <p:extLst>
      <p:ext uri="{BB962C8B-B14F-4D97-AF65-F5344CB8AC3E}">
        <p14:creationId xmlns:p14="http://schemas.microsoft.com/office/powerpoint/2010/main" val="1255179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80C1D-1B62-D74C-A0A0-983160B79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89432"/>
          </a:xfrm>
        </p:spPr>
        <p:txBody>
          <a:bodyPr/>
          <a:lstStyle/>
          <a:p>
            <a:r>
              <a:rPr lang="en-US" dirty="0"/>
              <a:t>Third Cluster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23D9FD5-17E8-464E-99CF-4DFD66AAF7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6321" y="1865376"/>
            <a:ext cx="6673121" cy="4002024"/>
          </a:xfrm>
        </p:spPr>
      </p:pic>
    </p:spTree>
    <p:extLst>
      <p:ext uri="{BB962C8B-B14F-4D97-AF65-F5344CB8AC3E}">
        <p14:creationId xmlns:p14="http://schemas.microsoft.com/office/powerpoint/2010/main" val="233603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556D8-80EC-E74F-BC2A-7DFEE4944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40664"/>
          </a:xfrm>
        </p:spPr>
        <p:txBody>
          <a:bodyPr/>
          <a:lstStyle/>
          <a:p>
            <a:r>
              <a:rPr lang="en-US" dirty="0"/>
              <a:t>Fourth Cluster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0076E3EB-89C5-1144-AD71-ED1ABE6785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7519" y="1682496"/>
            <a:ext cx="6671449" cy="4184904"/>
          </a:xfrm>
        </p:spPr>
      </p:pic>
    </p:spTree>
    <p:extLst>
      <p:ext uri="{BB962C8B-B14F-4D97-AF65-F5344CB8AC3E}">
        <p14:creationId xmlns:p14="http://schemas.microsoft.com/office/powerpoint/2010/main" val="1928431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89064-EDFA-8943-977C-193F1F98E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7240"/>
          </a:xfrm>
        </p:spPr>
        <p:txBody>
          <a:bodyPr/>
          <a:lstStyle/>
          <a:p>
            <a:r>
              <a:rPr lang="en-US" dirty="0"/>
              <a:t>Fifth Cluster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D463342-A171-9944-9633-E08ECAEBA2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4156" y="1706880"/>
            <a:ext cx="6988901" cy="4160520"/>
          </a:xfrm>
        </p:spPr>
      </p:pic>
    </p:spTree>
    <p:extLst>
      <p:ext uri="{BB962C8B-B14F-4D97-AF65-F5344CB8AC3E}">
        <p14:creationId xmlns:p14="http://schemas.microsoft.com/office/powerpoint/2010/main" val="187875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00B3F-7BB3-6947-B36C-FA0FFD765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65048"/>
          </a:xfrm>
        </p:spPr>
        <p:txBody>
          <a:bodyPr/>
          <a:lstStyle/>
          <a:p>
            <a:r>
              <a:rPr lang="en-US" dirty="0"/>
              <a:t>Analysis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C91A7-47B7-FA42-BC3D-F1B1E1E83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33728"/>
            <a:ext cx="9601200" cy="4840224"/>
          </a:xfrm>
        </p:spPr>
        <p:txBody>
          <a:bodyPr/>
          <a:lstStyle/>
          <a:p>
            <a:r>
              <a:rPr lang="en-US" dirty="0"/>
              <a:t>By looking at each cluster, we can see that clusters 1 and 3 contain “bar” as a top venue </a:t>
            </a:r>
          </a:p>
          <a:p>
            <a:r>
              <a:rPr lang="en-US" dirty="0"/>
              <a:t>Neighborhoods in cluster 1 and 3 must be discarded</a:t>
            </a:r>
          </a:p>
          <a:p>
            <a:r>
              <a:rPr lang="en-US" dirty="0"/>
              <a:t>Consequently, the following neighborhoods can be a good location to open a bar: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13F6F5-DDC7-CA46-BF97-07581CEE2D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5908" y="3401568"/>
            <a:ext cx="4066292" cy="2674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8220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1E6C6-51B0-9944-AA05-91CD46B37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7E045-2A1B-514B-8111-D1D1745FF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Bayswater or Somerville can be a perfect location if the plan is to open a bar in the summer because they are close to the beach. </a:t>
            </a:r>
          </a:p>
          <a:p>
            <a:r>
              <a:rPr lang="en-US" dirty="0"/>
              <a:t>On the other hand, Laurelton and Brookville are close to the JFK Airport, which can attract travelers </a:t>
            </a:r>
          </a:p>
          <a:p>
            <a:r>
              <a:rPr lang="en-US" dirty="0"/>
              <a:t>In addition, information containing the average income of the final 5 neighborhoods can help decide which neighborhood is the best to open a bar</a:t>
            </a:r>
          </a:p>
        </p:txBody>
      </p:sp>
    </p:spTree>
    <p:extLst>
      <p:ext uri="{BB962C8B-B14F-4D97-AF65-F5344CB8AC3E}">
        <p14:creationId xmlns:p14="http://schemas.microsoft.com/office/powerpoint/2010/main" val="34560876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16FD4-1D60-244A-82D4-4919F18F3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49143-EE11-4243-A106-9DC67B1B1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good data set and the right analysis can speed up the process of finding a good place to start a business</a:t>
            </a:r>
          </a:p>
          <a:p>
            <a:r>
              <a:rPr lang="en-US" dirty="0"/>
              <a:t>Foursquare makes things easier by providing existing business information </a:t>
            </a:r>
          </a:p>
          <a:p>
            <a:r>
              <a:rPr lang="en-US" dirty="0"/>
              <a:t>By using Python, we can combine information from multiple sources, such as files and APIs, and use different analysis tools or algorithms depending on the needs of the project</a:t>
            </a:r>
          </a:p>
        </p:txBody>
      </p:sp>
    </p:spTree>
    <p:extLst>
      <p:ext uri="{BB962C8B-B14F-4D97-AF65-F5344CB8AC3E}">
        <p14:creationId xmlns:p14="http://schemas.microsoft.com/office/powerpoint/2010/main" val="3756390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borough of Queens in New York City is one of the most diverse and dense boroughs in the east coast</a:t>
            </a:r>
          </a:p>
          <a:p>
            <a:r>
              <a:rPr lang="en-US" dirty="0"/>
              <a:t>Finding a good location to open a bar in Queens can be a vital step when it comes to be a successful business</a:t>
            </a:r>
          </a:p>
          <a:p>
            <a:r>
              <a:rPr lang="en-US" dirty="0"/>
              <a:t>By using a good data set and the appropriate algorithms, the task of finding a good location can become less complex and time consuming</a:t>
            </a:r>
          </a:p>
        </p:txBody>
      </p:sp>
    </p:spTree>
    <p:extLst>
      <p:ext uri="{BB962C8B-B14F-4D97-AF65-F5344CB8AC3E}">
        <p14:creationId xmlns:p14="http://schemas.microsoft.com/office/powerpoint/2010/main" val="506175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Queens neighborhood names, latitude, and longitude are extracted from </a:t>
            </a:r>
            <a:r>
              <a:rPr lang="en-US" i="1" u="sng" dirty="0"/>
              <a:t>nyu_2451_34572-geojson.json</a:t>
            </a:r>
            <a:endParaRPr lang="en-US" dirty="0"/>
          </a:p>
          <a:p>
            <a:r>
              <a:rPr lang="en-US" dirty="0"/>
              <a:t>Venues information are extracted from </a:t>
            </a:r>
            <a:r>
              <a:rPr lang="en-US" i="1" dirty="0"/>
              <a:t>Foursquare </a:t>
            </a:r>
            <a:r>
              <a:rPr lang="en-US" dirty="0"/>
              <a:t>through their API</a:t>
            </a: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828" y="3860800"/>
            <a:ext cx="4394200" cy="212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15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01624"/>
          </a:xfrm>
        </p:spPr>
        <p:txBody>
          <a:bodyPr/>
          <a:lstStyle/>
          <a:p>
            <a:r>
              <a:rPr lang="en-US" dirty="0"/>
              <a:t>Neighborhoods in Queens, NY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778" y="1578863"/>
            <a:ext cx="6725758" cy="4618187"/>
          </a:xfrm>
        </p:spPr>
      </p:pic>
    </p:spTree>
    <p:extLst>
      <p:ext uri="{BB962C8B-B14F-4D97-AF65-F5344CB8AC3E}">
        <p14:creationId xmlns:p14="http://schemas.microsoft.com/office/powerpoint/2010/main" val="1504045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72312"/>
          </a:xfrm>
        </p:spPr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005584"/>
            <a:ext cx="9601200" cy="4041648"/>
          </a:xfrm>
        </p:spPr>
        <p:txBody>
          <a:bodyPr/>
          <a:lstStyle/>
          <a:p>
            <a:r>
              <a:rPr lang="en-US" dirty="0"/>
              <a:t>By exploring the most popular venues in each neighborhood, we can determine which neighborhoods are more likely to have less bars</a:t>
            </a:r>
          </a:p>
          <a:p>
            <a:r>
              <a:rPr lang="en-US" dirty="0"/>
              <a:t>After extracting the venues information from Foursquare, a dataframe can be created by grouping venues by category</a:t>
            </a:r>
          </a:p>
          <a:p>
            <a:r>
              <a:rPr lang="en-US" dirty="0"/>
              <a:t>Finally, a clustering analysis is performed on the dataframe containing the venue categories and neighborhoods </a:t>
            </a:r>
          </a:p>
          <a:p>
            <a:r>
              <a:rPr lang="en-US" dirty="0"/>
              <a:t>Based on the analysis, we can discard the neighborhoods that have </a:t>
            </a:r>
            <a:r>
              <a:rPr lang="en-US" i="1" dirty="0"/>
              <a:t>“bar” </a:t>
            </a:r>
            <a:r>
              <a:rPr lang="en-US" dirty="0"/>
              <a:t>as a popular venue</a:t>
            </a:r>
          </a:p>
        </p:txBody>
      </p:sp>
    </p:spTree>
    <p:extLst>
      <p:ext uri="{BB962C8B-B14F-4D97-AF65-F5344CB8AC3E}">
        <p14:creationId xmlns:p14="http://schemas.microsoft.com/office/powerpoint/2010/main" val="765665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E1121-EA77-CB4A-8EFB-E3E8B5785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Foursquare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C0EDB1-1A87-7541-BAA4-BFDAF47F71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2637945"/>
            <a:ext cx="9601200" cy="2877510"/>
          </a:xfrm>
        </p:spPr>
      </p:pic>
    </p:spTree>
    <p:extLst>
      <p:ext uri="{BB962C8B-B14F-4D97-AF65-F5344CB8AC3E}">
        <p14:creationId xmlns:p14="http://schemas.microsoft.com/office/powerpoint/2010/main" val="527734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6F011-AAF7-A941-A6B6-D91635E86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7A3E3-6612-E142-A991-D748800D7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algorithm used is k-means clustering</a:t>
            </a:r>
          </a:p>
          <a:p>
            <a:r>
              <a:rPr lang="en-US" dirty="0"/>
              <a:t>Number of clusters: 5</a:t>
            </a:r>
          </a:p>
          <a:p>
            <a:r>
              <a:rPr lang="en-US" dirty="0"/>
              <a:t>Before the analysis, one hot encoding is performed on the Foursquare dataframe and the mean per neighborhood is calculated</a:t>
            </a:r>
          </a:p>
        </p:txBody>
      </p:sp>
    </p:spTree>
    <p:extLst>
      <p:ext uri="{BB962C8B-B14F-4D97-AF65-F5344CB8AC3E}">
        <p14:creationId xmlns:p14="http://schemas.microsoft.com/office/powerpoint/2010/main" val="247984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3F831-6F74-E547-80B8-E9D8F277F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Data Set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2DB1E6F-FF59-BC46-A6B8-B2C3444BC8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2613102"/>
            <a:ext cx="9601200" cy="2927195"/>
          </a:xfrm>
        </p:spPr>
      </p:pic>
    </p:spTree>
    <p:extLst>
      <p:ext uri="{BB962C8B-B14F-4D97-AF65-F5344CB8AC3E}">
        <p14:creationId xmlns:p14="http://schemas.microsoft.com/office/powerpoint/2010/main" val="1623273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A7337-7EC0-9641-BA33-4C9582D9E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10185"/>
          </a:xfrm>
        </p:spPr>
        <p:txBody>
          <a:bodyPr/>
          <a:lstStyle/>
          <a:p>
            <a:r>
              <a:rPr lang="en-US" dirty="0"/>
              <a:t>First Cluster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C0A71D9-CA4E-DF42-9A17-7BFEB3B4F2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7068" y="1840992"/>
            <a:ext cx="6936952" cy="4026408"/>
          </a:xfrm>
        </p:spPr>
      </p:pic>
    </p:spTree>
    <p:extLst>
      <p:ext uri="{BB962C8B-B14F-4D97-AF65-F5344CB8AC3E}">
        <p14:creationId xmlns:p14="http://schemas.microsoft.com/office/powerpoint/2010/main" val="8864329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190</TotalTime>
  <Words>423</Words>
  <Application>Microsoft Macintosh PowerPoint</Application>
  <PresentationFormat>Widescreen</PresentationFormat>
  <Paragraphs>42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Calibri</vt:lpstr>
      <vt:lpstr>Franklin Gothic Book</vt:lpstr>
      <vt:lpstr>Crop</vt:lpstr>
      <vt:lpstr>Finding the Best Location to Open a Bar in Queens, NY</vt:lpstr>
      <vt:lpstr>Introduction</vt:lpstr>
      <vt:lpstr>Data Extraction</vt:lpstr>
      <vt:lpstr>Neighborhoods in Queens, NY</vt:lpstr>
      <vt:lpstr>Methodology</vt:lpstr>
      <vt:lpstr>Foursquare Data</vt:lpstr>
      <vt:lpstr>Clustering Analysis</vt:lpstr>
      <vt:lpstr>Clustering Data Set</vt:lpstr>
      <vt:lpstr>First Cluster </vt:lpstr>
      <vt:lpstr>Second Cluster </vt:lpstr>
      <vt:lpstr>Third Cluster</vt:lpstr>
      <vt:lpstr>Fourth Cluster</vt:lpstr>
      <vt:lpstr>Fifth Cluster</vt:lpstr>
      <vt:lpstr>Analysis Results</vt:lpstr>
      <vt:lpstr>Observations</vt:lpstr>
      <vt:lpstr>Conclusion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Finding the Best Location to Open a Bar in Queens, NY</dc:title>
  <dc:creator>Jhon.Titocabanillas@mail.citytech.cuny.edu</dc:creator>
  <cp:lastModifiedBy>Jhon.Titocabanillas@mail.citytech.cuny.edu</cp:lastModifiedBy>
  <cp:revision>38</cp:revision>
  <dcterms:created xsi:type="dcterms:W3CDTF">2019-05-02T23:01:01Z</dcterms:created>
  <dcterms:modified xsi:type="dcterms:W3CDTF">2019-05-06T23:59:33Z</dcterms:modified>
</cp:coreProperties>
</file>