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B448-EEF1-4EE5-BE0B-174E8669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FE83C-2304-4093-A08C-24EEEC76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6114-D395-470C-8AD5-AA6B30BA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0A8F-4803-49A3-90D8-903D356F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9C0B-0AC0-4548-B6A2-8316027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2279-E33B-4DBC-9CB5-9C6649AD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D9AA2-A1C4-4537-9583-7C359160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5528-B9F4-414A-BCDB-0380E67E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3FBF-0AF4-448E-8FA1-DC4B724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E096-A41E-4443-B22D-173DCBC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8C8A4-8EAB-4D1D-9FF4-AB2C42610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C0069-D989-4AE4-B72F-5145C7F5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55A6-A1F4-46B5-BD4E-42A6991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01C3-27BD-43F5-8EFB-55EC3992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CD36-6FFF-4576-BAA8-6928721C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E992-4753-442C-8545-537C3D2A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255C-9F9A-463E-B056-6027ADAB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420F-8815-4629-A87F-AF92D16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6F85-1D75-48F1-97B1-3316B7DE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0412-1310-4EB6-93B4-DDAC97B1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51D-C73B-468E-B0FD-7828B50A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321D-3485-409B-A0E7-389F5FA8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28A2-1698-4F26-9E25-EAEF372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4AAB-B783-4198-9F80-53C49E18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43E7-FF6B-484F-A0CF-4E23DF91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6952-69AD-4C68-9BBD-C448A807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65ED-EB92-4FAF-8FB1-108A0FAE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83562-B5BF-4365-A489-15460024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E373-0BB8-4BB2-9227-E918192A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8DED6-79B3-417D-A5C5-A00DD429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0518F-D5CB-47CD-9407-9D4807B8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4B7-EC86-49D9-8802-D3ED4E64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A6D8-B59E-4483-80BB-71DD2795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8884-11CA-45B3-B8E7-74C4512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BB33C-230C-4A7C-B3AA-2F545D8E0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4FD8C-E562-40B2-959A-3678F3FA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248B7-63CF-43D1-9391-9841D358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8AFC-5A45-47C5-85B4-181D90F5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F7E74-06D9-4DC2-A930-9FF0715C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DE1B-7A5C-46BD-9992-F3CE4C89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8A65E-F0A6-4619-B20E-7C92B06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FD7D5-C35E-430D-BEC4-5A8BC1E9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6D9C2-A309-4B9D-B48E-B29DA47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5394C-48E1-40CD-936C-A6DC65A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98D8A-BD83-4305-81B6-8113114F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3916-0CCB-4167-9ADD-1CAF6305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FDD7-DEED-4F1F-874F-FB68765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510E-6092-4593-B8DF-68DF80F4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4BAA-B07E-415C-8455-1485B6C6F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9767E-FD1E-4EE0-9FF9-55A8A4F2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BEAAD-0887-42F9-8151-4F3D997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E185B-EAA3-48AC-85F9-B9900AB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8F7E-C274-4B60-99D5-58EE02D5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A133A-92AE-4FB4-B3D9-1E5DA8B84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59A2-D3C7-46F1-B504-B3F049D5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0CDF-93BD-44E9-8455-F6787C6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71B0-C637-4305-BA32-212D97C3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6B5D-0F6A-4B9E-AD99-6AACFF33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3C66B-5340-4C8C-B9A4-976CD18C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FA5F-AE35-488E-BC68-59852F0E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A3B37-47AA-4B2E-B843-F1B6D708C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BB71-26AE-49D2-BAD2-817066CFBDF2}" type="datetimeFigureOut">
              <a:rPr lang="en-US" smtClean="0"/>
              <a:t>11/28/2004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410E-F71B-4D06-8355-30A3E14F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96E9-09B2-4448-A7C5-D1E1BD51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1FB5-4C63-40C6-9115-6BC5538CE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21277-8607-42AC-8FD0-F2431DC6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" y="0"/>
            <a:ext cx="997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84410-E959-4EB6-A533-3060C385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16" y="0"/>
            <a:ext cx="911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E73A3-F1C0-46EE-A7AA-5EEC47AC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16" y="0"/>
            <a:ext cx="911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726F51-6C77-42BC-93F9-5F3A567BD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62" t="14074" r="10595" b="6296"/>
          <a:stretch/>
        </p:blipFill>
        <p:spPr>
          <a:xfrm>
            <a:off x="1524000" y="379494"/>
            <a:ext cx="7950200" cy="58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685E7-EFEF-4791-940A-1CB48E03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16" y="0"/>
            <a:ext cx="911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 dhehd</dc:creator>
  <cp:lastModifiedBy>hd dhehd</cp:lastModifiedBy>
  <cp:revision>1</cp:revision>
  <dcterms:created xsi:type="dcterms:W3CDTF">2004-11-28T18:18:51Z</dcterms:created>
  <dcterms:modified xsi:type="dcterms:W3CDTF">2004-11-28T18:23:32Z</dcterms:modified>
</cp:coreProperties>
</file>