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49" r:id="rId2"/>
    <p:sldId id="450" r:id="rId3"/>
    <p:sldId id="451" r:id="rId4"/>
    <p:sldId id="440" r:id="rId5"/>
    <p:sldId id="414" r:id="rId6"/>
    <p:sldId id="417" r:id="rId7"/>
    <p:sldId id="418" r:id="rId8"/>
    <p:sldId id="358" r:id="rId9"/>
    <p:sldId id="426" r:id="rId10"/>
    <p:sldId id="442" r:id="rId11"/>
    <p:sldId id="445" r:id="rId12"/>
    <p:sldId id="446" r:id="rId13"/>
    <p:sldId id="444" r:id="rId14"/>
    <p:sldId id="420" r:id="rId15"/>
    <p:sldId id="405" r:id="rId16"/>
    <p:sldId id="404" r:id="rId17"/>
    <p:sldId id="423" r:id="rId18"/>
    <p:sldId id="447" r:id="rId19"/>
    <p:sldId id="372" r:id="rId20"/>
    <p:sldId id="448" r:id="rId21"/>
    <p:sldId id="443" r:id="rId22"/>
    <p:sldId id="431" r:id="rId23"/>
    <p:sldId id="370" r:id="rId24"/>
    <p:sldId id="334" r:id="rId25"/>
    <p:sldId id="429" r:id="rId26"/>
    <p:sldId id="430" r:id="rId27"/>
    <p:sldId id="410" r:id="rId28"/>
    <p:sldId id="436" r:id="rId29"/>
    <p:sldId id="406" r:id="rId30"/>
    <p:sldId id="435" r:id="rId31"/>
    <p:sldId id="408" r:id="rId32"/>
    <p:sldId id="45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8" autoAdjust="0"/>
    <p:restoredTop sz="92247" autoAdjust="0"/>
  </p:normalViewPr>
  <p:slideViewPr>
    <p:cSldViewPr>
      <p:cViewPr varScale="1">
        <p:scale>
          <a:sx n="65" d="100"/>
          <a:sy n="65" d="100"/>
        </p:scale>
        <p:origin x="117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word_score_per_us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word_score_per_us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chi-201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chi-201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chi-201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word_score_per_us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jun\Documents\word_score_per_us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keystroke_saving_ratio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dPt>
            <c:idx val="8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41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37.618000000000002</c:v>
                </c:pt>
                <c:pt idx="1">
                  <c:v>37.657000000000004</c:v>
                </c:pt>
                <c:pt idx="2">
                  <c:v>37.458999999999996</c:v>
                </c:pt>
                <c:pt idx="3">
                  <c:v>37.765999999999998</c:v>
                </c:pt>
                <c:pt idx="4">
                  <c:v>37.625999999999998</c:v>
                </c:pt>
                <c:pt idx="5">
                  <c:v>38.080999999999996</c:v>
                </c:pt>
                <c:pt idx="6">
                  <c:v>37.830000000000005</c:v>
                </c:pt>
                <c:pt idx="7">
                  <c:v>32.348999999999997</c:v>
                </c:pt>
                <c:pt idx="8">
                  <c:v>30.866</c:v>
                </c:pt>
                <c:pt idx="9">
                  <c:v>37.395000000000003</c:v>
                </c:pt>
                <c:pt idx="10">
                  <c:v>37.755000000000003</c:v>
                </c:pt>
                <c:pt idx="11">
                  <c:v>37.330999999999996</c:v>
                </c:pt>
                <c:pt idx="12">
                  <c:v>38.318000000000005</c:v>
                </c:pt>
                <c:pt idx="13">
                  <c:v>37.726999999999997</c:v>
                </c:pt>
                <c:pt idx="14">
                  <c:v>38.265000000000001</c:v>
                </c:pt>
                <c:pt idx="15">
                  <c:v>37.81</c:v>
                </c:pt>
                <c:pt idx="16">
                  <c:v>37.704999999999998</c:v>
                </c:pt>
                <c:pt idx="17">
                  <c:v>31.229000000000003</c:v>
                </c:pt>
                <c:pt idx="18">
                  <c:v>37.592999999999996</c:v>
                </c:pt>
                <c:pt idx="19">
                  <c:v>38.222999999999999</c:v>
                </c:pt>
                <c:pt idx="20">
                  <c:v>38.335000000000001</c:v>
                </c:pt>
                <c:pt idx="21">
                  <c:v>37.832999999999998</c:v>
                </c:pt>
                <c:pt idx="22">
                  <c:v>38.218000000000004</c:v>
                </c:pt>
                <c:pt idx="23">
                  <c:v>37.411999999999999</c:v>
                </c:pt>
                <c:pt idx="24">
                  <c:v>32.422000000000004</c:v>
                </c:pt>
                <c:pt idx="25">
                  <c:v>37.075000000000003</c:v>
                </c:pt>
                <c:pt idx="26">
                  <c:v>32.045000000000002</c:v>
                </c:pt>
                <c:pt idx="27">
                  <c:v>37.436999999999998</c:v>
                </c:pt>
                <c:pt idx="28">
                  <c:v>38.1</c:v>
                </c:pt>
                <c:pt idx="29">
                  <c:v>37.350999999999999</c:v>
                </c:pt>
                <c:pt idx="30">
                  <c:v>37.78</c:v>
                </c:pt>
                <c:pt idx="31">
                  <c:v>31.515999999999998</c:v>
                </c:pt>
                <c:pt idx="32">
                  <c:v>38.292999999999999</c:v>
                </c:pt>
                <c:pt idx="33">
                  <c:v>37.702000000000005</c:v>
                </c:pt>
                <c:pt idx="34">
                  <c:v>37.771000000000001</c:v>
                </c:pt>
                <c:pt idx="35">
                  <c:v>31.8</c:v>
                </c:pt>
                <c:pt idx="36">
                  <c:v>37.692999999999998</c:v>
                </c:pt>
                <c:pt idx="37">
                  <c:v>31.080999999999996</c:v>
                </c:pt>
                <c:pt idx="38">
                  <c:v>37.271999999999998</c:v>
                </c:pt>
                <c:pt idx="39">
                  <c:v>38.269999999999996</c:v>
                </c:pt>
                <c:pt idx="40">
                  <c:v>32.115000000000002</c:v>
                </c:pt>
                <c:pt idx="41">
                  <c:v>38.340000000000003</c:v>
                </c:pt>
                <c:pt idx="42">
                  <c:v>37.200000000000003</c:v>
                </c:pt>
                <c:pt idx="43">
                  <c:v>37.352999999999994</c:v>
                </c:pt>
                <c:pt idx="44">
                  <c:v>38.336999999999996</c:v>
                </c:pt>
                <c:pt idx="45">
                  <c:v>38.279000000000003</c:v>
                </c:pt>
                <c:pt idx="46">
                  <c:v>37.381</c:v>
                </c:pt>
                <c:pt idx="47">
                  <c:v>37.419999999999995</c:v>
                </c:pt>
                <c:pt idx="48">
                  <c:v>31.689</c:v>
                </c:pt>
                <c:pt idx="49">
                  <c:v>37.791000000000004</c:v>
                </c:pt>
                <c:pt idx="50">
                  <c:v>38.078000000000003</c:v>
                </c:pt>
                <c:pt idx="51">
                  <c:v>37.347999999999999</c:v>
                </c:pt>
                <c:pt idx="52">
                  <c:v>38.078000000000003</c:v>
                </c:pt>
                <c:pt idx="53">
                  <c:v>38.045000000000002</c:v>
                </c:pt>
                <c:pt idx="54">
                  <c:v>36.781999999999996</c:v>
                </c:pt>
                <c:pt idx="55">
                  <c:v>38.336999999999996</c:v>
                </c:pt>
                <c:pt idx="56">
                  <c:v>37.954999999999998</c:v>
                </c:pt>
                <c:pt idx="57">
                  <c:v>37.295000000000002</c:v>
                </c:pt>
                <c:pt idx="58">
                  <c:v>37.677</c:v>
                </c:pt>
                <c:pt idx="59">
                  <c:v>37.734999999999999</c:v>
                </c:pt>
                <c:pt idx="60">
                  <c:v>37.536999999999999</c:v>
                </c:pt>
                <c:pt idx="61">
                  <c:v>38.295999999999999</c:v>
                </c:pt>
                <c:pt idx="62">
                  <c:v>38.323</c:v>
                </c:pt>
                <c:pt idx="63">
                  <c:v>37.663000000000004</c:v>
                </c:pt>
                <c:pt idx="64">
                  <c:v>37.730000000000004</c:v>
                </c:pt>
                <c:pt idx="65">
                  <c:v>38.326000000000001</c:v>
                </c:pt>
                <c:pt idx="66">
                  <c:v>38.336999999999996</c:v>
                </c:pt>
                <c:pt idx="67">
                  <c:v>38.283999999999999</c:v>
                </c:pt>
                <c:pt idx="68">
                  <c:v>37.822000000000003</c:v>
                </c:pt>
                <c:pt idx="69">
                  <c:v>30.911000000000001</c:v>
                </c:pt>
                <c:pt idx="70">
                  <c:v>37.222000000000001</c:v>
                </c:pt>
                <c:pt idx="71">
                  <c:v>31.167000000000002</c:v>
                </c:pt>
                <c:pt idx="72">
                  <c:v>38.007999999999996</c:v>
                </c:pt>
                <c:pt idx="73">
                  <c:v>38.301000000000002</c:v>
                </c:pt>
                <c:pt idx="74">
                  <c:v>38.021999999999998</c:v>
                </c:pt>
                <c:pt idx="75">
                  <c:v>37.323</c:v>
                </c:pt>
                <c:pt idx="76">
                  <c:v>38.283999999999999</c:v>
                </c:pt>
                <c:pt idx="77">
                  <c:v>37.492999999999995</c:v>
                </c:pt>
                <c:pt idx="78">
                  <c:v>37.411999999999999</c:v>
                </c:pt>
                <c:pt idx="79">
                  <c:v>37.783000000000001</c:v>
                </c:pt>
                <c:pt idx="80">
                  <c:v>38.312000000000005</c:v>
                </c:pt>
                <c:pt idx="81">
                  <c:v>37.108000000000004</c:v>
                </c:pt>
                <c:pt idx="82">
                  <c:v>37.405999999999999</c:v>
                </c:pt>
                <c:pt idx="83">
                  <c:v>37.468000000000004</c:v>
                </c:pt>
                <c:pt idx="84">
                  <c:v>37.749000000000002</c:v>
                </c:pt>
                <c:pt idx="85">
                  <c:v>31.521000000000001</c:v>
                </c:pt>
                <c:pt idx="86">
                  <c:v>38.29</c:v>
                </c:pt>
                <c:pt idx="87">
                  <c:v>37.299999999999997</c:v>
                </c:pt>
                <c:pt idx="88">
                  <c:v>38.058999999999997</c:v>
                </c:pt>
                <c:pt idx="89">
                  <c:v>37.670999999999999</c:v>
                </c:pt>
                <c:pt idx="90">
                  <c:v>37.869</c:v>
                </c:pt>
                <c:pt idx="91">
                  <c:v>37.378</c:v>
                </c:pt>
                <c:pt idx="92">
                  <c:v>38.340000000000003</c:v>
                </c:pt>
                <c:pt idx="93">
                  <c:v>38.292999999999999</c:v>
                </c:pt>
                <c:pt idx="94">
                  <c:v>37.643000000000001</c:v>
                </c:pt>
                <c:pt idx="95">
                  <c:v>38.323</c:v>
                </c:pt>
                <c:pt idx="96">
                  <c:v>37.167000000000002</c:v>
                </c:pt>
                <c:pt idx="97">
                  <c:v>36.945999999999998</c:v>
                </c:pt>
                <c:pt idx="98">
                  <c:v>37.758000000000003</c:v>
                </c:pt>
                <c:pt idx="99">
                  <c:v>37.921999999999997</c:v>
                </c:pt>
                <c:pt idx="100">
                  <c:v>38.298000000000002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dPt>
            <c:idx val="38"/>
            <c:marker>
              <c:symbol val="circle"/>
              <c:size val="4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38">
                  <c:v>37.271999999999998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0316736"/>
        <c:axId val="1690316192"/>
      </c:scatterChart>
      <c:valAx>
        <c:axId val="1690316736"/>
        <c:scaling>
          <c:orientation val="minMax"/>
          <c:max val="90"/>
          <c:min val="8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90316192"/>
        <c:crosses val="autoZero"/>
        <c:crossBetween val="midCat"/>
        <c:majorUnit val="2"/>
      </c:valAx>
      <c:valAx>
        <c:axId val="1690316192"/>
        <c:scaling>
          <c:orientation val="minMax"/>
          <c:max val="4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90316736"/>
        <c:crosses val="autoZero"/>
        <c:crossBetween val="midCat"/>
        <c:majorUnit val="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keystroke_saving_ratio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dPt>
            <c:idx val="8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41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37.618000000000002</c:v>
                </c:pt>
                <c:pt idx="1">
                  <c:v>37.657000000000004</c:v>
                </c:pt>
                <c:pt idx="2">
                  <c:v>37.458999999999996</c:v>
                </c:pt>
                <c:pt idx="3">
                  <c:v>37.765999999999998</c:v>
                </c:pt>
                <c:pt idx="4">
                  <c:v>37.625999999999998</c:v>
                </c:pt>
                <c:pt idx="5">
                  <c:v>38.080999999999996</c:v>
                </c:pt>
                <c:pt idx="6">
                  <c:v>37.830000000000005</c:v>
                </c:pt>
                <c:pt idx="7">
                  <c:v>32.348999999999997</c:v>
                </c:pt>
                <c:pt idx="8">
                  <c:v>30.866</c:v>
                </c:pt>
                <c:pt idx="9">
                  <c:v>37.395000000000003</c:v>
                </c:pt>
                <c:pt idx="10">
                  <c:v>37.755000000000003</c:v>
                </c:pt>
                <c:pt idx="11">
                  <c:v>37.330999999999996</c:v>
                </c:pt>
                <c:pt idx="12">
                  <c:v>38.318000000000005</c:v>
                </c:pt>
                <c:pt idx="13">
                  <c:v>37.726999999999997</c:v>
                </c:pt>
                <c:pt idx="14">
                  <c:v>38.265000000000001</c:v>
                </c:pt>
                <c:pt idx="15">
                  <c:v>37.81</c:v>
                </c:pt>
                <c:pt idx="16">
                  <c:v>37.704999999999998</c:v>
                </c:pt>
                <c:pt idx="17">
                  <c:v>31.229000000000003</c:v>
                </c:pt>
                <c:pt idx="18">
                  <c:v>37.592999999999996</c:v>
                </c:pt>
                <c:pt idx="19">
                  <c:v>38.222999999999999</c:v>
                </c:pt>
                <c:pt idx="20">
                  <c:v>38.335000000000001</c:v>
                </c:pt>
                <c:pt idx="21">
                  <c:v>37.832999999999998</c:v>
                </c:pt>
                <c:pt idx="22">
                  <c:v>38.218000000000004</c:v>
                </c:pt>
                <c:pt idx="23">
                  <c:v>37.411999999999999</c:v>
                </c:pt>
                <c:pt idx="24">
                  <c:v>32.422000000000004</c:v>
                </c:pt>
                <c:pt idx="25">
                  <c:v>37.075000000000003</c:v>
                </c:pt>
                <c:pt idx="26">
                  <c:v>32.045000000000002</c:v>
                </c:pt>
                <c:pt idx="27">
                  <c:v>37.436999999999998</c:v>
                </c:pt>
                <c:pt idx="28">
                  <c:v>38.1</c:v>
                </c:pt>
                <c:pt idx="29">
                  <c:v>37.350999999999999</c:v>
                </c:pt>
                <c:pt idx="30">
                  <c:v>37.78</c:v>
                </c:pt>
                <c:pt idx="31">
                  <c:v>31.515999999999998</c:v>
                </c:pt>
                <c:pt idx="32">
                  <c:v>38.292999999999999</c:v>
                </c:pt>
                <c:pt idx="33">
                  <c:v>37.702000000000005</c:v>
                </c:pt>
                <c:pt idx="34">
                  <c:v>37.771000000000001</c:v>
                </c:pt>
                <c:pt idx="35">
                  <c:v>31.8</c:v>
                </c:pt>
                <c:pt idx="36">
                  <c:v>37.692999999999998</c:v>
                </c:pt>
                <c:pt idx="37">
                  <c:v>31.080999999999996</c:v>
                </c:pt>
                <c:pt idx="38">
                  <c:v>37.271999999999998</c:v>
                </c:pt>
                <c:pt idx="39">
                  <c:v>38.269999999999996</c:v>
                </c:pt>
                <c:pt idx="40">
                  <c:v>32.115000000000002</c:v>
                </c:pt>
                <c:pt idx="41">
                  <c:v>38.340000000000003</c:v>
                </c:pt>
                <c:pt idx="42">
                  <c:v>37.200000000000003</c:v>
                </c:pt>
                <c:pt idx="43">
                  <c:v>37.352999999999994</c:v>
                </c:pt>
                <c:pt idx="44">
                  <c:v>38.336999999999996</c:v>
                </c:pt>
                <c:pt idx="45">
                  <c:v>38.279000000000003</c:v>
                </c:pt>
                <c:pt idx="46">
                  <c:v>37.381</c:v>
                </c:pt>
                <c:pt idx="47">
                  <c:v>37.419999999999995</c:v>
                </c:pt>
                <c:pt idx="48">
                  <c:v>31.689</c:v>
                </c:pt>
                <c:pt idx="49">
                  <c:v>37.791000000000004</c:v>
                </c:pt>
                <c:pt idx="50">
                  <c:v>38.078000000000003</c:v>
                </c:pt>
                <c:pt idx="51">
                  <c:v>37.347999999999999</c:v>
                </c:pt>
                <c:pt idx="52">
                  <c:v>38.078000000000003</c:v>
                </c:pt>
                <c:pt idx="53">
                  <c:v>38.045000000000002</c:v>
                </c:pt>
                <c:pt idx="54">
                  <c:v>36.781999999999996</c:v>
                </c:pt>
                <c:pt idx="55">
                  <c:v>38.336999999999996</c:v>
                </c:pt>
                <c:pt idx="56">
                  <c:v>37.954999999999998</c:v>
                </c:pt>
                <c:pt idx="57">
                  <c:v>37.295000000000002</c:v>
                </c:pt>
                <c:pt idx="58">
                  <c:v>37.677</c:v>
                </c:pt>
                <c:pt idx="59">
                  <c:v>37.734999999999999</c:v>
                </c:pt>
                <c:pt idx="60">
                  <c:v>37.536999999999999</c:v>
                </c:pt>
                <c:pt idx="61">
                  <c:v>38.295999999999999</c:v>
                </c:pt>
                <c:pt idx="62">
                  <c:v>38.323</c:v>
                </c:pt>
                <c:pt idx="63">
                  <c:v>37.663000000000004</c:v>
                </c:pt>
                <c:pt idx="64">
                  <c:v>37.730000000000004</c:v>
                </c:pt>
                <c:pt idx="65">
                  <c:v>38.326000000000001</c:v>
                </c:pt>
                <c:pt idx="66">
                  <c:v>38.336999999999996</c:v>
                </c:pt>
                <c:pt idx="67">
                  <c:v>38.283999999999999</c:v>
                </c:pt>
                <c:pt idx="68">
                  <c:v>37.822000000000003</c:v>
                </c:pt>
                <c:pt idx="69">
                  <c:v>30.911000000000001</c:v>
                </c:pt>
                <c:pt idx="70">
                  <c:v>37.222000000000001</c:v>
                </c:pt>
                <c:pt idx="71">
                  <c:v>31.167000000000002</c:v>
                </c:pt>
                <c:pt idx="72">
                  <c:v>38.007999999999996</c:v>
                </c:pt>
                <c:pt idx="73">
                  <c:v>38.301000000000002</c:v>
                </c:pt>
                <c:pt idx="74">
                  <c:v>38.021999999999998</c:v>
                </c:pt>
                <c:pt idx="75">
                  <c:v>37.323</c:v>
                </c:pt>
                <c:pt idx="76">
                  <c:v>38.283999999999999</c:v>
                </c:pt>
                <c:pt idx="77">
                  <c:v>37.492999999999995</c:v>
                </c:pt>
                <c:pt idx="78">
                  <c:v>37.411999999999999</c:v>
                </c:pt>
                <c:pt idx="79">
                  <c:v>37.783000000000001</c:v>
                </c:pt>
                <c:pt idx="80">
                  <c:v>38.312000000000005</c:v>
                </c:pt>
                <c:pt idx="81">
                  <c:v>37.108000000000004</c:v>
                </c:pt>
                <c:pt idx="82">
                  <c:v>37.405999999999999</c:v>
                </c:pt>
                <c:pt idx="83">
                  <c:v>37.468000000000004</c:v>
                </c:pt>
                <c:pt idx="84">
                  <c:v>37.749000000000002</c:v>
                </c:pt>
                <c:pt idx="85">
                  <c:v>31.521000000000001</c:v>
                </c:pt>
                <c:pt idx="86">
                  <c:v>38.29</c:v>
                </c:pt>
                <c:pt idx="87">
                  <c:v>37.299999999999997</c:v>
                </c:pt>
                <c:pt idx="88">
                  <c:v>38.058999999999997</c:v>
                </c:pt>
                <c:pt idx="89">
                  <c:v>37.670999999999999</c:v>
                </c:pt>
                <c:pt idx="90">
                  <c:v>37.869</c:v>
                </c:pt>
                <c:pt idx="91">
                  <c:v>37.378</c:v>
                </c:pt>
                <c:pt idx="92">
                  <c:v>38.340000000000003</c:v>
                </c:pt>
                <c:pt idx="93">
                  <c:v>38.292999999999999</c:v>
                </c:pt>
                <c:pt idx="94">
                  <c:v>37.643000000000001</c:v>
                </c:pt>
                <c:pt idx="95">
                  <c:v>38.323</c:v>
                </c:pt>
                <c:pt idx="96">
                  <c:v>37.167000000000002</c:v>
                </c:pt>
                <c:pt idx="97">
                  <c:v>36.945999999999998</c:v>
                </c:pt>
                <c:pt idx="98">
                  <c:v>37.758000000000003</c:v>
                </c:pt>
                <c:pt idx="99">
                  <c:v>37.921999999999997</c:v>
                </c:pt>
                <c:pt idx="100">
                  <c:v>38.298000000000002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dPt>
            <c:idx val="38"/>
            <c:marker>
              <c:symbol val="circle"/>
              <c:size val="4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38">
                  <c:v>37.271999999999998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0303136"/>
        <c:axId val="1690312928"/>
      </c:scatterChart>
      <c:valAx>
        <c:axId val="1690303136"/>
        <c:scaling>
          <c:orientation val="minMax"/>
          <c:max val="90"/>
          <c:min val="8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90312928"/>
        <c:crosses val="autoZero"/>
        <c:crossBetween val="midCat"/>
        <c:majorUnit val="2"/>
      </c:valAx>
      <c:valAx>
        <c:axId val="1690312928"/>
        <c:scaling>
          <c:orientation val="minMax"/>
          <c:max val="4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690303136"/>
        <c:crosses val="autoZero"/>
        <c:crossBetween val="midCat"/>
        <c:majorUnit val="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errBars>
            <c:errBarType val="both"/>
            <c:errValType val="cust"/>
            <c:noEndCap val="0"/>
            <c:plus>
              <c:numRef>
                <c:f>Sheet1!$C$1:$C$4</c:f>
                <c:numCache>
                  <c:formatCode>General</c:formatCode>
                  <c:ptCount val="4"/>
                  <c:pt idx="0">
                    <c:v>9.1</c:v>
                  </c:pt>
                  <c:pt idx="1">
                    <c:v>4.9000000000000004</c:v>
                  </c:pt>
                  <c:pt idx="2">
                    <c:v>7.9</c:v>
                  </c:pt>
                  <c:pt idx="3">
                    <c:v>4.5999999999999996</c:v>
                  </c:pt>
                </c:numCache>
              </c:numRef>
            </c:plus>
            <c:minus>
              <c:numRef>
                <c:f>Sheet1!$C$1:$C$4</c:f>
                <c:numCache>
                  <c:formatCode>General</c:formatCode>
                  <c:ptCount val="4"/>
                  <c:pt idx="0">
                    <c:v>9.1</c:v>
                  </c:pt>
                  <c:pt idx="1">
                    <c:v>4.9000000000000004</c:v>
                  </c:pt>
                  <c:pt idx="2">
                    <c:v>7.9</c:v>
                  </c:pt>
                  <c:pt idx="3">
                    <c:v>4.5999999999999996</c:v>
                  </c:pt>
                </c:numCache>
              </c:numRef>
            </c:minus>
          </c:errBars>
          <c:cat>
            <c:strRef>
              <c:f>Sheet1!$A$2:$A$4</c:f>
              <c:strCache>
                <c:ptCount val="3"/>
                <c:pt idx="0">
                  <c:v>P-W+S</c:v>
                </c:pt>
                <c:pt idx="1">
                  <c:v>P-S</c:v>
                </c:pt>
                <c:pt idx="2">
                  <c:v>P-W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</c:v>
                </c:pt>
                <c:pt idx="1">
                  <c:v>86.9</c:v>
                </c:pt>
                <c:pt idx="2">
                  <c:v>91.2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301504"/>
        <c:axId val="1690310208"/>
      </c:barChart>
      <c:catAx>
        <c:axId val="1690301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crossAx val="1690310208"/>
        <c:crosses val="autoZero"/>
        <c:auto val="1"/>
        <c:lblAlgn val="ctr"/>
        <c:lblOffset val="100"/>
        <c:noMultiLvlLbl val="0"/>
      </c:catAx>
      <c:valAx>
        <c:axId val="1690310208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90301504"/>
        <c:crosses val="autoZero"/>
        <c:crossBetween val="between"/>
        <c:majorUnit val="2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304768"/>
        <c:axId val="1690310752"/>
      </c:barChart>
      <c:catAx>
        <c:axId val="1690304768"/>
        <c:scaling>
          <c:orientation val="minMax"/>
        </c:scaling>
        <c:delete val="0"/>
        <c:axPos val="b"/>
        <c:majorTickMark val="out"/>
        <c:minorTickMark val="none"/>
        <c:tickLblPos val="none"/>
        <c:crossAx val="1690310752"/>
        <c:crosses val="autoZero"/>
        <c:auto val="1"/>
        <c:lblAlgn val="ctr"/>
        <c:lblOffset val="100"/>
        <c:noMultiLvlLbl val="0"/>
      </c:catAx>
      <c:valAx>
        <c:axId val="1690310752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6903047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errBars>
            <c:errBarType val="both"/>
            <c:errValType val="cust"/>
            <c:noEndCap val="0"/>
            <c:plus>
              <c:numRef>
                <c:f>Sheet1!$C$19:$C$22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0.98</c:v>
                  </c:pt>
                  <c:pt idx="2">
                    <c:v>1.2</c:v>
                  </c:pt>
                  <c:pt idx="3">
                    <c:v>1.2</c:v>
                  </c:pt>
                </c:numCache>
              </c:numRef>
            </c:plus>
            <c:minus>
              <c:numRef>
                <c:f>Sheet1!$C$19:$C$22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0.98</c:v>
                  </c:pt>
                  <c:pt idx="2">
                    <c:v>1.2</c:v>
                  </c:pt>
                  <c:pt idx="3">
                    <c:v>1.2</c:v>
                  </c:pt>
                </c:numCache>
              </c:numRef>
            </c:minus>
          </c:errBars>
          <c:cat>
            <c:strRef>
              <c:f>Sheet1!$A$20:$A$22</c:f>
              <c:strCache>
                <c:ptCount val="3"/>
                <c:pt idx="0">
                  <c:v>P-W+S</c:v>
                </c:pt>
                <c:pt idx="1">
                  <c:v>P-S</c:v>
                </c:pt>
                <c:pt idx="2">
                  <c:v>P-W</c:v>
                </c:pt>
              </c:strCache>
            </c:strRef>
          </c:cat>
          <c:val>
            <c:numRef>
              <c:f>Sheet1!$B$20:$B$22</c:f>
              <c:numCache>
                <c:formatCode>General</c:formatCode>
                <c:ptCount val="3"/>
                <c:pt idx="0">
                  <c:v>36.200000000000003</c:v>
                </c:pt>
                <c:pt idx="1">
                  <c:v>37.700000000000003</c:v>
                </c:pt>
                <c:pt idx="2">
                  <c:v>30.3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305856"/>
        <c:axId val="1690304224"/>
      </c:barChart>
      <c:catAx>
        <c:axId val="1690305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crossAx val="1690304224"/>
        <c:crosses val="autoZero"/>
        <c:auto val="1"/>
        <c:lblAlgn val="ctr"/>
        <c:lblOffset val="100"/>
        <c:noMultiLvlLbl val="0"/>
      </c:catAx>
      <c:valAx>
        <c:axId val="1690304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90305856"/>
        <c:crosses val="autoZero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errBars>
            <c:errBarType val="both"/>
            <c:errValType val="cust"/>
            <c:noEndCap val="0"/>
            <c:plus>
              <c:numRef>
                <c:f>Sheet1!$C$1:$C$4</c:f>
                <c:numCache>
                  <c:formatCode>General</c:formatCode>
                  <c:ptCount val="4"/>
                  <c:pt idx="0">
                    <c:v>9.1</c:v>
                  </c:pt>
                  <c:pt idx="1">
                    <c:v>4.9000000000000004</c:v>
                  </c:pt>
                  <c:pt idx="2">
                    <c:v>7.9</c:v>
                  </c:pt>
                  <c:pt idx="3">
                    <c:v>4.5999999999999996</c:v>
                  </c:pt>
                </c:numCache>
              </c:numRef>
            </c:plus>
            <c:minus>
              <c:numRef>
                <c:f>Sheet1!$C$1:$C$4</c:f>
                <c:numCache>
                  <c:formatCode>General</c:formatCode>
                  <c:ptCount val="4"/>
                  <c:pt idx="0">
                    <c:v>9.1</c:v>
                  </c:pt>
                  <c:pt idx="1">
                    <c:v>4.9000000000000004</c:v>
                  </c:pt>
                  <c:pt idx="2">
                    <c:v>7.9</c:v>
                  </c:pt>
                  <c:pt idx="3">
                    <c:v>4.5999999999999996</c:v>
                  </c:pt>
                </c:numCache>
              </c:numRef>
            </c:minus>
          </c:errBars>
          <c:cat>
            <c:strRef>
              <c:f>Sheet1!$A$2:$A$4</c:f>
              <c:strCache>
                <c:ptCount val="3"/>
                <c:pt idx="0">
                  <c:v>P-W+S</c:v>
                </c:pt>
                <c:pt idx="1">
                  <c:v>P-S</c:v>
                </c:pt>
                <c:pt idx="2">
                  <c:v>P-W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</c:v>
                </c:pt>
                <c:pt idx="1">
                  <c:v>86.9</c:v>
                </c:pt>
                <c:pt idx="2">
                  <c:v>91.2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8603488"/>
        <c:axId val="1768592064"/>
      </c:barChart>
      <c:catAx>
        <c:axId val="1768603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crossAx val="1768592064"/>
        <c:crosses val="autoZero"/>
        <c:auto val="1"/>
        <c:lblAlgn val="ctr"/>
        <c:lblOffset val="100"/>
        <c:noMultiLvlLbl val="0"/>
      </c:catAx>
      <c:valAx>
        <c:axId val="1768592064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768603488"/>
        <c:crosses val="autoZero"/>
        <c:crossBetween val="between"/>
        <c:majorUnit val="2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8592608"/>
        <c:axId val="1768593696"/>
      </c:barChart>
      <c:catAx>
        <c:axId val="1768592608"/>
        <c:scaling>
          <c:orientation val="minMax"/>
        </c:scaling>
        <c:delete val="0"/>
        <c:axPos val="b"/>
        <c:majorTickMark val="out"/>
        <c:minorTickMark val="none"/>
        <c:tickLblPos val="none"/>
        <c:crossAx val="1768593696"/>
        <c:crosses val="autoZero"/>
        <c:auto val="1"/>
        <c:lblAlgn val="ctr"/>
        <c:lblOffset val="100"/>
        <c:noMultiLvlLbl val="0"/>
      </c:catAx>
      <c:valAx>
        <c:axId val="176859369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685926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keystroke_saving_ratio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dPt>
            <c:idx val="8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41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37.618000000000002</c:v>
                </c:pt>
                <c:pt idx="1">
                  <c:v>37.657000000000004</c:v>
                </c:pt>
                <c:pt idx="2">
                  <c:v>37.458999999999996</c:v>
                </c:pt>
                <c:pt idx="3">
                  <c:v>37.765999999999998</c:v>
                </c:pt>
                <c:pt idx="4">
                  <c:v>37.625999999999998</c:v>
                </c:pt>
                <c:pt idx="5">
                  <c:v>38.080999999999996</c:v>
                </c:pt>
                <c:pt idx="6">
                  <c:v>37.830000000000005</c:v>
                </c:pt>
                <c:pt idx="7">
                  <c:v>32.348999999999997</c:v>
                </c:pt>
                <c:pt idx="8">
                  <c:v>30.866</c:v>
                </c:pt>
                <c:pt idx="9">
                  <c:v>37.395000000000003</c:v>
                </c:pt>
                <c:pt idx="10">
                  <c:v>37.755000000000003</c:v>
                </c:pt>
                <c:pt idx="11">
                  <c:v>37.330999999999996</c:v>
                </c:pt>
                <c:pt idx="12">
                  <c:v>38.318000000000005</c:v>
                </c:pt>
                <c:pt idx="13">
                  <c:v>37.726999999999997</c:v>
                </c:pt>
                <c:pt idx="14">
                  <c:v>38.265000000000001</c:v>
                </c:pt>
                <c:pt idx="15">
                  <c:v>37.81</c:v>
                </c:pt>
                <c:pt idx="16">
                  <c:v>37.704999999999998</c:v>
                </c:pt>
                <c:pt idx="17">
                  <c:v>31.229000000000003</c:v>
                </c:pt>
                <c:pt idx="18">
                  <c:v>37.592999999999996</c:v>
                </c:pt>
                <c:pt idx="19">
                  <c:v>38.222999999999999</c:v>
                </c:pt>
                <c:pt idx="20">
                  <c:v>38.335000000000001</c:v>
                </c:pt>
                <c:pt idx="21">
                  <c:v>37.832999999999998</c:v>
                </c:pt>
                <c:pt idx="22">
                  <c:v>38.218000000000004</c:v>
                </c:pt>
                <c:pt idx="23">
                  <c:v>37.411999999999999</c:v>
                </c:pt>
                <c:pt idx="24">
                  <c:v>32.422000000000004</c:v>
                </c:pt>
                <c:pt idx="25">
                  <c:v>37.075000000000003</c:v>
                </c:pt>
                <c:pt idx="26">
                  <c:v>32.045000000000002</c:v>
                </c:pt>
                <c:pt idx="27">
                  <c:v>37.436999999999998</c:v>
                </c:pt>
                <c:pt idx="28">
                  <c:v>38.1</c:v>
                </c:pt>
                <c:pt idx="29">
                  <c:v>37.350999999999999</c:v>
                </c:pt>
                <c:pt idx="30">
                  <c:v>37.78</c:v>
                </c:pt>
                <c:pt idx="31">
                  <c:v>31.515999999999998</c:v>
                </c:pt>
                <c:pt idx="32">
                  <c:v>38.292999999999999</c:v>
                </c:pt>
                <c:pt idx="33">
                  <c:v>37.702000000000005</c:v>
                </c:pt>
                <c:pt idx="34">
                  <c:v>37.771000000000001</c:v>
                </c:pt>
                <c:pt idx="35">
                  <c:v>31.8</c:v>
                </c:pt>
                <c:pt idx="36">
                  <c:v>37.692999999999998</c:v>
                </c:pt>
                <c:pt idx="37">
                  <c:v>31.080999999999996</c:v>
                </c:pt>
                <c:pt idx="38">
                  <c:v>37.271999999999998</c:v>
                </c:pt>
                <c:pt idx="39">
                  <c:v>38.269999999999996</c:v>
                </c:pt>
                <c:pt idx="40">
                  <c:v>32.115000000000002</c:v>
                </c:pt>
                <c:pt idx="41">
                  <c:v>38.340000000000003</c:v>
                </c:pt>
                <c:pt idx="42">
                  <c:v>37.200000000000003</c:v>
                </c:pt>
                <c:pt idx="43">
                  <c:v>37.352999999999994</c:v>
                </c:pt>
                <c:pt idx="44">
                  <c:v>38.336999999999996</c:v>
                </c:pt>
                <c:pt idx="45">
                  <c:v>38.279000000000003</c:v>
                </c:pt>
                <c:pt idx="46">
                  <c:v>37.381</c:v>
                </c:pt>
                <c:pt idx="47">
                  <c:v>37.419999999999995</c:v>
                </c:pt>
                <c:pt idx="48">
                  <c:v>31.689</c:v>
                </c:pt>
                <c:pt idx="49">
                  <c:v>37.791000000000004</c:v>
                </c:pt>
                <c:pt idx="50">
                  <c:v>38.078000000000003</c:v>
                </c:pt>
                <c:pt idx="51">
                  <c:v>37.347999999999999</c:v>
                </c:pt>
                <c:pt idx="52">
                  <c:v>38.078000000000003</c:v>
                </c:pt>
                <c:pt idx="53">
                  <c:v>38.045000000000002</c:v>
                </c:pt>
                <c:pt idx="54">
                  <c:v>36.781999999999996</c:v>
                </c:pt>
                <c:pt idx="55">
                  <c:v>38.336999999999996</c:v>
                </c:pt>
                <c:pt idx="56">
                  <c:v>37.954999999999998</c:v>
                </c:pt>
                <c:pt idx="57">
                  <c:v>37.295000000000002</c:v>
                </c:pt>
                <c:pt idx="58">
                  <c:v>37.677</c:v>
                </c:pt>
                <c:pt idx="59">
                  <c:v>37.734999999999999</c:v>
                </c:pt>
                <c:pt idx="60">
                  <c:v>37.536999999999999</c:v>
                </c:pt>
                <c:pt idx="61">
                  <c:v>38.295999999999999</c:v>
                </c:pt>
                <c:pt idx="62">
                  <c:v>38.323</c:v>
                </c:pt>
                <c:pt idx="63">
                  <c:v>37.663000000000004</c:v>
                </c:pt>
                <c:pt idx="64">
                  <c:v>37.730000000000004</c:v>
                </c:pt>
                <c:pt idx="65">
                  <c:v>38.326000000000001</c:v>
                </c:pt>
                <c:pt idx="66">
                  <c:v>38.336999999999996</c:v>
                </c:pt>
                <c:pt idx="67">
                  <c:v>38.283999999999999</c:v>
                </c:pt>
                <c:pt idx="68">
                  <c:v>37.822000000000003</c:v>
                </c:pt>
                <c:pt idx="69">
                  <c:v>30.911000000000001</c:v>
                </c:pt>
                <c:pt idx="70">
                  <c:v>37.222000000000001</c:v>
                </c:pt>
                <c:pt idx="71">
                  <c:v>31.167000000000002</c:v>
                </c:pt>
                <c:pt idx="72">
                  <c:v>38.007999999999996</c:v>
                </c:pt>
                <c:pt idx="73">
                  <c:v>38.301000000000002</c:v>
                </c:pt>
                <c:pt idx="74">
                  <c:v>38.021999999999998</c:v>
                </c:pt>
                <c:pt idx="75">
                  <c:v>37.323</c:v>
                </c:pt>
                <c:pt idx="76">
                  <c:v>38.283999999999999</c:v>
                </c:pt>
                <c:pt idx="77">
                  <c:v>37.492999999999995</c:v>
                </c:pt>
                <c:pt idx="78">
                  <c:v>37.411999999999999</c:v>
                </c:pt>
                <c:pt idx="79">
                  <c:v>37.783000000000001</c:v>
                </c:pt>
                <c:pt idx="80">
                  <c:v>38.312000000000005</c:v>
                </c:pt>
                <c:pt idx="81">
                  <c:v>37.108000000000004</c:v>
                </c:pt>
                <c:pt idx="82">
                  <c:v>37.405999999999999</c:v>
                </c:pt>
                <c:pt idx="83">
                  <c:v>37.468000000000004</c:v>
                </c:pt>
                <c:pt idx="84">
                  <c:v>37.749000000000002</c:v>
                </c:pt>
                <c:pt idx="85">
                  <c:v>31.521000000000001</c:v>
                </c:pt>
                <c:pt idx="86">
                  <c:v>38.29</c:v>
                </c:pt>
                <c:pt idx="87">
                  <c:v>37.299999999999997</c:v>
                </c:pt>
                <c:pt idx="88">
                  <c:v>38.058999999999997</c:v>
                </c:pt>
                <c:pt idx="89">
                  <c:v>37.670999999999999</c:v>
                </c:pt>
                <c:pt idx="90">
                  <c:v>37.869</c:v>
                </c:pt>
                <c:pt idx="91">
                  <c:v>37.378</c:v>
                </c:pt>
                <c:pt idx="92">
                  <c:v>38.340000000000003</c:v>
                </c:pt>
                <c:pt idx="93">
                  <c:v>38.292999999999999</c:v>
                </c:pt>
                <c:pt idx="94">
                  <c:v>37.643000000000001</c:v>
                </c:pt>
                <c:pt idx="95">
                  <c:v>38.323</c:v>
                </c:pt>
                <c:pt idx="96">
                  <c:v>37.167000000000002</c:v>
                </c:pt>
                <c:pt idx="97">
                  <c:v>36.945999999999998</c:v>
                </c:pt>
                <c:pt idx="98">
                  <c:v>37.758000000000003</c:v>
                </c:pt>
                <c:pt idx="99">
                  <c:v>37.921999999999997</c:v>
                </c:pt>
                <c:pt idx="100">
                  <c:v>38.298000000000002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dPt>
            <c:idx val="38"/>
            <c:marker>
              <c:symbol val="circle"/>
              <c:size val="4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38">
                  <c:v>37.271999999999998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598592"/>
        <c:axId val="1768595328"/>
      </c:scatterChart>
      <c:valAx>
        <c:axId val="1768598592"/>
        <c:scaling>
          <c:orientation val="minMax"/>
          <c:max val="90"/>
          <c:min val="8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68595328"/>
        <c:crosses val="autoZero"/>
        <c:crossBetween val="midCat"/>
        <c:majorUnit val="5"/>
      </c:valAx>
      <c:valAx>
        <c:axId val="1768595328"/>
        <c:scaling>
          <c:orientation val="minMax"/>
          <c:max val="4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68598592"/>
        <c:crosses val="autoZero"/>
        <c:crossBetween val="midCat"/>
        <c:majorUnit val="5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keystroke_saving_ratio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dPt>
            <c:idx val="8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dPt>
            <c:idx val="41"/>
            <c:marker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37.618000000000002</c:v>
                </c:pt>
                <c:pt idx="1">
                  <c:v>37.657000000000004</c:v>
                </c:pt>
                <c:pt idx="2">
                  <c:v>37.458999999999996</c:v>
                </c:pt>
                <c:pt idx="3">
                  <c:v>37.765999999999998</c:v>
                </c:pt>
                <c:pt idx="4">
                  <c:v>37.625999999999998</c:v>
                </c:pt>
                <c:pt idx="5">
                  <c:v>38.080999999999996</c:v>
                </c:pt>
                <c:pt idx="6">
                  <c:v>37.830000000000005</c:v>
                </c:pt>
                <c:pt idx="7">
                  <c:v>32.348999999999997</c:v>
                </c:pt>
                <c:pt idx="8">
                  <c:v>30.866</c:v>
                </c:pt>
                <c:pt idx="9">
                  <c:v>37.395000000000003</c:v>
                </c:pt>
                <c:pt idx="10">
                  <c:v>37.755000000000003</c:v>
                </c:pt>
                <c:pt idx="11">
                  <c:v>37.330999999999996</c:v>
                </c:pt>
                <c:pt idx="12">
                  <c:v>38.318000000000005</c:v>
                </c:pt>
                <c:pt idx="13">
                  <c:v>37.726999999999997</c:v>
                </c:pt>
                <c:pt idx="14">
                  <c:v>38.265000000000001</c:v>
                </c:pt>
                <c:pt idx="15">
                  <c:v>37.81</c:v>
                </c:pt>
                <c:pt idx="16">
                  <c:v>37.704999999999998</c:v>
                </c:pt>
                <c:pt idx="17">
                  <c:v>31.229000000000003</c:v>
                </c:pt>
                <c:pt idx="18">
                  <c:v>37.592999999999996</c:v>
                </c:pt>
                <c:pt idx="19">
                  <c:v>38.222999999999999</c:v>
                </c:pt>
                <c:pt idx="20">
                  <c:v>38.335000000000001</c:v>
                </c:pt>
                <c:pt idx="21">
                  <c:v>37.832999999999998</c:v>
                </c:pt>
                <c:pt idx="22">
                  <c:v>38.218000000000004</c:v>
                </c:pt>
                <c:pt idx="23">
                  <c:v>37.411999999999999</c:v>
                </c:pt>
                <c:pt idx="24">
                  <c:v>32.422000000000004</c:v>
                </c:pt>
                <c:pt idx="25">
                  <c:v>37.075000000000003</c:v>
                </c:pt>
                <c:pt idx="26">
                  <c:v>32.045000000000002</c:v>
                </c:pt>
                <c:pt idx="27">
                  <c:v>37.436999999999998</c:v>
                </c:pt>
                <c:pt idx="28">
                  <c:v>38.1</c:v>
                </c:pt>
                <c:pt idx="29">
                  <c:v>37.350999999999999</c:v>
                </c:pt>
                <c:pt idx="30">
                  <c:v>37.78</c:v>
                </c:pt>
                <c:pt idx="31">
                  <c:v>31.515999999999998</c:v>
                </c:pt>
                <c:pt idx="32">
                  <c:v>38.292999999999999</c:v>
                </c:pt>
                <c:pt idx="33">
                  <c:v>37.702000000000005</c:v>
                </c:pt>
                <c:pt idx="34">
                  <c:v>37.771000000000001</c:v>
                </c:pt>
                <c:pt idx="35">
                  <c:v>31.8</c:v>
                </c:pt>
                <c:pt idx="36">
                  <c:v>37.692999999999998</c:v>
                </c:pt>
                <c:pt idx="37">
                  <c:v>31.080999999999996</c:v>
                </c:pt>
                <c:pt idx="38">
                  <c:v>37.271999999999998</c:v>
                </c:pt>
                <c:pt idx="39">
                  <c:v>38.269999999999996</c:v>
                </c:pt>
                <c:pt idx="40">
                  <c:v>32.115000000000002</c:v>
                </c:pt>
                <c:pt idx="41">
                  <c:v>38.340000000000003</c:v>
                </c:pt>
                <c:pt idx="42">
                  <c:v>37.200000000000003</c:v>
                </c:pt>
                <c:pt idx="43">
                  <c:v>37.352999999999994</c:v>
                </c:pt>
                <c:pt idx="44">
                  <c:v>38.336999999999996</c:v>
                </c:pt>
                <c:pt idx="45">
                  <c:v>38.279000000000003</c:v>
                </c:pt>
                <c:pt idx="46">
                  <c:v>37.381</c:v>
                </c:pt>
                <c:pt idx="47">
                  <c:v>37.419999999999995</c:v>
                </c:pt>
                <c:pt idx="48">
                  <c:v>31.689</c:v>
                </c:pt>
                <c:pt idx="49">
                  <c:v>37.791000000000004</c:v>
                </c:pt>
                <c:pt idx="50">
                  <c:v>38.078000000000003</c:v>
                </c:pt>
                <c:pt idx="51">
                  <c:v>37.347999999999999</c:v>
                </c:pt>
                <c:pt idx="52">
                  <c:v>38.078000000000003</c:v>
                </c:pt>
                <c:pt idx="53">
                  <c:v>38.045000000000002</c:v>
                </c:pt>
                <c:pt idx="54">
                  <c:v>36.781999999999996</c:v>
                </c:pt>
                <c:pt idx="55">
                  <c:v>38.336999999999996</c:v>
                </c:pt>
                <c:pt idx="56">
                  <c:v>37.954999999999998</c:v>
                </c:pt>
                <c:pt idx="57">
                  <c:v>37.295000000000002</c:v>
                </c:pt>
                <c:pt idx="58">
                  <c:v>37.677</c:v>
                </c:pt>
                <c:pt idx="59">
                  <c:v>37.734999999999999</c:v>
                </c:pt>
                <c:pt idx="60">
                  <c:v>37.536999999999999</c:v>
                </c:pt>
                <c:pt idx="61">
                  <c:v>38.295999999999999</c:v>
                </c:pt>
                <c:pt idx="62">
                  <c:v>38.323</c:v>
                </c:pt>
                <c:pt idx="63">
                  <c:v>37.663000000000004</c:v>
                </c:pt>
                <c:pt idx="64">
                  <c:v>37.730000000000004</c:v>
                </c:pt>
                <c:pt idx="65">
                  <c:v>38.326000000000001</c:v>
                </c:pt>
                <c:pt idx="66">
                  <c:v>38.336999999999996</c:v>
                </c:pt>
                <c:pt idx="67">
                  <c:v>38.283999999999999</c:v>
                </c:pt>
                <c:pt idx="68">
                  <c:v>37.822000000000003</c:v>
                </c:pt>
                <c:pt idx="69">
                  <c:v>30.911000000000001</c:v>
                </c:pt>
                <c:pt idx="70">
                  <c:v>37.222000000000001</c:v>
                </c:pt>
                <c:pt idx="71">
                  <c:v>31.167000000000002</c:v>
                </c:pt>
                <c:pt idx="72">
                  <c:v>38.007999999999996</c:v>
                </c:pt>
                <c:pt idx="73">
                  <c:v>38.301000000000002</c:v>
                </c:pt>
                <c:pt idx="74">
                  <c:v>38.021999999999998</c:v>
                </c:pt>
                <c:pt idx="75">
                  <c:v>37.323</c:v>
                </c:pt>
                <c:pt idx="76">
                  <c:v>38.283999999999999</c:v>
                </c:pt>
                <c:pt idx="77">
                  <c:v>37.492999999999995</c:v>
                </c:pt>
                <c:pt idx="78">
                  <c:v>37.411999999999999</c:v>
                </c:pt>
                <c:pt idx="79">
                  <c:v>37.783000000000001</c:v>
                </c:pt>
                <c:pt idx="80">
                  <c:v>38.312000000000005</c:v>
                </c:pt>
                <c:pt idx="81">
                  <c:v>37.108000000000004</c:v>
                </c:pt>
                <c:pt idx="82">
                  <c:v>37.405999999999999</c:v>
                </c:pt>
                <c:pt idx="83">
                  <c:v>37.468000000000004</c:v>
                </c:pt>
                <c:pt idx="84">
                  <c:v>37.749000000000002</c:v>
                </c:pt>
                <c:pt idx="85">
                  <c:v>31.521000000000001</c:v>
                </c:pt>
                <c:pt idx="86">
                  <c:v>38.29</c:v>
                </c:pt>
                <c:pt idx="87">
                  <c:v>37.299999999999997</c:v>
                </c:pt>
                <c:pt idx="88">
                  <c:v>38.058999999999997</c:v>
                </c:pt>
                <c:pt idx="89">
                  <c:v>37.670999999999999</c:v>
                </c:pt>
                <c:pt idx="90">
                  <c:v>37.869</c:v>
                </c:pt>
                <c:pt idx="91">
                  <c:v>37.378</c:v>
                </c:pt>
                <c:pt idx="92">
                  <c:v>38.340000000000003</c:v>
                </c:pt>
                <c:pt idx="93">
                  <c:v>38.292999999999999</c:v>
                </c:pt>
                <c:pt idx="94">
                  <c:v>37.643000000000001</c:v>
                </c:pt>
                <c:pt idx="95">
                  <c:v>38.323</c:v>
                </c:pt>
                <c:pt idx="96">
                  <c:v>37.167000000000002</c:v>
                </c:pt>
                <c:pt idx="97">
                  <c:v>36.945999999999998</c:v>
                </c:pt>
                <c:pt idx="98">
                  <c:v>37.758000000000003</c:v>
                </c:pt>
                <c:pt idx="99">
                  <c:v>37.921999999999997</c:v>
                </c:pt>
                <c:pt idx="100">
                  <c:v>38.298000000000002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dPt>
            <c:idx val="38"/>
            <c:marker>
              <c:symbol val="circle"/>
              <c:size val="4"/>
              <c:spPr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c:spPr>
            </c:marker>
            <c:bubble3D val="0"/>
          </c:dPt>
          <c:xVal>
            <c:numRef>
              <c:f>Sheet1!$A$2:$A$102</c:f>
              <c:numCache>
                <c:formatCode>General</c:formatCode>
                <c:ptCount val="101"/>
                <c:pt idx="0">
                  <c:v>87.417000000000002</c:v>
                </c:pt>
                <c:pt idx="1">
                  <c:v>87.304000000000002</c:v>
                </c:pt>
                <c:pt idx="2">
                  <c:v>87.670999999999992</c:v>
                </c:pt>
                <c:pt idx="3">
                  <c:v>87.036999999999992</c:v>
                </c:pt>
                <c:pt idx="4">
                  <c:v>87.402999999999992</c:v>
                </c:pt>
                <c:pt idx="5">
                  <c:v>85.528999999999996</c:v>
                </c:pt>
                <c:pt idx="6">
                  <c:v>86.882000000000005</c:v>
                </c:pt>
                <c:pt idx="7">
                  <c:v>88.192000000000007</c:v>
                </c:pt>
                <c:pt idx="8">
                  <c:v>88.375</c:v>
                </c:pt>
                <c:pt idx="9">
                  <c:v>87.839999999999989</c:v>
                </c:pt>
                <c:pt idx="10">
                  <c:v>87.121000000000009</c:v>
                </c:pt>
                <c:pt idx="11">
                  <c:v>87.953000000000003</c:v>
                </c:pt>
                <c:pt idx="12">
                  <c:v>82.387</c:v>
                </c:pt>
                <c:pt idx="13">
                  <c:v>87.192000000000007</c:v>
                </c:pt>
                <c:pt idx="14">
                  <c:v>85.106000000000009</c:v>
                </c:pt>
                <c:pt idx="15">
                  <c:v>86.938000000000002</c:v>
                </c:pt>
                <c:pt idx="16">
                  <c:v>87.233999999999995</c:v>
                </c:pt>
                <c:pt idx="17">
                  <c:v>88.346999999999994</c:v>
                </c:pt>
                <c:pt idx="18">
                  <c:v>87.430999999999997</c:v>
                </c:pt>
                <c:pt idx="19">
                  <c:v>85.11999999999999</c:v>
                </c:pt>
                <c:pt idx="20">
                  <c:v>81.88</c:v>
                </c:pt>
                <c:pt idx="21">
                  <c:v>86.825000000000003</c:v>
                </c:pt>
                <c:pt idx="22">
                  <c:v>85.429999999999993</c:v>
                </c:pt>
                <c:pt idx="23">
                  <c:v>87.811999999999998</c:v>
                </c:pt>
                <c:pt idx="24">
                  <c:v>88.149999999999991</c:v>
                </c:pt>
                <c:pt idx="25">
                  <c:v>88.108000000000004</c:v>
                </c:pt>
                <c:pt idx="26">
                  <c:v>88.290999999999997</c:v>
                </c:pt>
                <c:pt idx="27">
                  <c:v>87.698999999999998</c:v>
                </c:pt>
                <c:pt idx="28">
                  <c:v>85.429999999999993</c:v>
                </c:pt>
                <c:pt idx="29">
                  <c:v>87.924000000000007</c:v>
                </c:pt>
                <c:pt idx="30">
                  <c:v>87.009</c:v>
                </c:pt>
                <c:pt idx="31">
                  <c:v>88.305000000000007</c:v>
                </c:pt>
                <c:pt idx="32">
                  <c:v>84.457999999999998</c:v>
                </c:pt>
                <c:pt idx="33">
                  <c:v>87.248000000000005</c:v>
                </c:pt>
                <c:pt idx="34">
                  <c:v>87.036999999999992</c:v>
                </c:pt>
                <c:pt idx="35">
                  <c:v>88.290999999999997</c:v>
                </c:pt>
                <c:pt idx="36">
                  <c:v>87.262</c:v>
                </c:pt>
                <c:pt idx="37">
                  <c:v>88.361000000000004</c:v>
                </c:pt>
                <c:pt idx="38">
                  <c:v>88.036999999999992</c:v>
                </c:pt>
                <c:pt idx="39">
                  <c:v>85.021999999999991</c:v>
                </c:pt>
                <c:pt idx="40">
                  <c:v>88.248999999999995</c:v>
                </c:pt>
                <c:pt idx="41">
                  <c:v>81.667999999999992</c:v>
                </c:pt>
                <c:pt idx="42">
                  <c:v>88.064999999999998</c:v>
                </c:pt>
                <c:pt idx="43">
                  <c:v>87.91</c:v>
                </c:pt>
                <c:pt idx="44">
                  <c:v>81.808999999999997</c:v>
                </c:pt>
                <c:pt idx="45">
                  <c:v>84.894999999999996</c:v>
                </c:pt>
                <c:pt idx="46">
                  <c:v>87.882000000000005</c:v>
                </c:pt>
                <c:pt idx="47">
                  <c:v>87.727000000000004</c:v>
                </c:pt>
                <c:pt idx="48">
                  <c:v>88.290999999999997</c:v>
                </c:pt>
                <c:pt idx="49">
                  <c:v>87.009</c:v>
                </c:pt>
                <c:pt idx="50">
                  <c:v>85.951999999999998</c:v>
                </c:pt>
                <c:pt idx="51">
                  <c:v>87.953000000000003</c:v>
                </c:pt>
                <c:pt idx="52">
                  <c:v>85.740000000000009</c:v>
                </c:pt>
                <c:pt idx="53">
                  <c:v>86.106999999999999</c:v>
                </c:pt>
                <c:pt idx="54">
                  <c:v>88.13600000000001</c:v>
                </c:pt>
                <c:pt idx="55">
                  <c:v>81.766999999999996</c:v>
                </c:pt>
                <c:pt idx="56">
                  <c:v>86.572000000000003</c:v>
                </c:pt>
                <c:pt idx="57">
                  <c:v>87.995000000000005</c:v>
                </c:pt>
                <c:pt idx="58">
                  <c:v>87.262</c:v>
                </c:pt>
                <c:pt idx="59">
                  <c:v>87.149000000000001</c:v>
                </c:pt>
                <c:pt idx="60">
                  <c:v>87.6</c:v>
                </c:pt>
                <c:pt idx="61">
                  <c:v>84.457999999999998</c:v>
                </c:pt>
                <c:pt idx="62">
                  <c:v>82.161000000000001</c:v>
                </c:pt>
                <c:pt idx="63">
                  <c:v>87.304000000000002</c:v>
                </c:pt>
                <c:pt idx="64">
                  <c:v>87.149000000000001</c:v>
                </c:pt>
                <c:pt idx="65">
                  <c:v>81.992000000000004</c:v>
                </c:pt>
                <c:pt idx="66">
                  <c:v>81.823000000000008</c:v>
                </c:pt>
                <c:pt idx="67">
                  <c:v>84.753999999999991</c:v>
                </c:pt>
                <c:pt idx="68">
                  <c:v>86.896000000000001</c:v>
                </c:pt>
                <c:pt idx="69">
                  <c:v>88.375</c:v>
                </c:pt>
                <c:pt idx="70">
                  <c:v>88.051000000000002</c:v>
                </c:pt>
                <c:pt idx="71">
                  <c:v>88.361000000000004</c:v>
                </c:pt>
                <c:pt idx="72">
                  <c:v>86.445000000000007</c:v>
                </c:pt>
                <c:pt idx="73">
                  <c:v>84.387999999999991</c:v>
                </c:pt>
                <c:pt idx="74">
                  <c:v>86.275999999999996</c:v>
                </c:pt>
                <c:pt idx="75">
                  <c:v>87.953000000000003</c:v>
                </c:pt>
                <c:pt idx="76">
                  <c:v>84.599000000000004</c:v>
                </c:pt>
                <c:pt idx="77">
                  <c:v>87.629000000000005</c:v>
                </c:pt>
                <c:pt idx="78">
                  <c:v>87.741</c:v>
                </c:pt>
                <c:pt idx="79">
                  <c:v>87.009</c:v>
                </c:pt>
                <c:pt idx="80">
                  <c:v>84.191000000000003</c:v>
                </c:pt>
                <c:pt idx="81">
                  <c:v>88.093999999999994</c:v>
                </c:pt>
                <c:pt idx="82">
                  <c:v>87.826000000000008</c:v>
                </c:pt>
                <c:pt idx="83">
                  <c:v>87.629000000000005</c:v>
                </c:pt>
                <c:pt idx="84">
                  <c:v>87.121000000000009</c:v>
                </c:pt>
                <c:pt idx="85">
                  <c:v>88.290999999999997</c:v>
                </c:pt>
                <c:pt idx="86">
                  <c:v>84.570999999999998</c:v>
                </c:pt>
                <c:pt idx="87">
                  <c:v>87.980999999999995</c:v>
                </c:pt>
                <c:pt idx="88">
                  <c:v>86.050000000000011</c:v>
                </c:pt>
                <c:pt idx="89">
                  <c:v>87.275999999999996</c:v>
                </c:pt>
                <c:pt idx="90">
                  <c:v>86.768999999999991</c:v>
                </c:pt>
                <c:pt idx="91">
                  <c:v>87.882000000000005</c:v>
                </c:pt>
                <c:pt idx="92">
                  <c:v>81.667999999999992</c:v>
                </c:pt>
                <c:pt idx="93">
                  <c:v>84.557000000000002</c:v>
                </c:pt>
                <c:pt idx="94">
                  <c:v>87.361000000000004</c:v>
                </c:pt>
                <c:pt idx="95">
                  <c:v>82.076999999999998</c:v>
                </c:pt>
                <c:pt idx="96">
                  <c:v>88.078999999999994</c:v>
                </c:pt>
                <c:pt idx="97">
                  <c:v>88.13600000000001</c:v>
                </c:pt>
                <c:pt idx="98">
                  <c:v>87.051000000000002</c:v>
                </c:pt>
                <c:pt idx="99">
                  <c:v>86.656000000000006</c:v>
                </c:pt>
                <c:pt idx="100">
                  <c:v>84.43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38">
                  <c:v>37.271999999999998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601312"/>
        <c:axId val="1768600224"/>
      </c:scatterChart>
      <c:valAx>
        <c:axId val="1768601312"/>
        <c:scaling>
          <c:orientation val="minMax"/>
          <c:max val="90"/>
          <c:min val="8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68600224"/>
        <c:crosses val="autoZero"/>
        <c:crossBetween val="midCat"/>
        <c:majorUnit val="5"/>
      </c:valAx>
      <c:valAx>
        <c:axId val="1768600224"/>
        <c:scaling>
          <c:orientation val="minMax"/>
          <c:max val="4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68601312"/>
        <c:crosses val="autoZero"/>
        <c:crossBetween val="midCat"/>
        <c:majorUnit val="5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39C48-E214-47D5-B5D0-44A148D02795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72C6E-FCB9-4045-BF62-7339B5B6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170, 000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words,  26</a:t>
            </a:r>
            <a:r>
              <a:rPr lang="en-US" baseline="30000" dirty="0" smtClean="0"/>
              <a:t>5</a:t>
            </a:r>
            <a:r>
              <a:rPr lang="en-US" baseline="0" dirty="0" smtClean="0"/>
              <a:t> = 12, 000, 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170, 000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words,  26</a:t>
            </a:r>
            <a:r>
              <a:rPr lang="en-US" baseline="30000" dirty="0" smtClean="0"/>
              <a:t>5</a:t>
            </a:r>
            <a:r>
              <a:rPr lang="en-US" baseline="0" dirty="0" smtClean="0"/>
              <a:t> = 12, 000, 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170, 000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words,  26</a:t>
            </a:r>
            <a:r>
              <a:rPr lang="en-US" baseline="30000" dirty="0" smtClean="0"/>
              <a:t>5</a:t>
            </a:r>
            <a:r>
              <a:rPr lang="en-US" baseline="0" dirty="0" smtClean="0"/>
              <a:t> = 12, 000, 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170, 000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words,  26</a:t>
            </a:r>
            <a:r>
              <a:rPr lang="en-US" baseline="30000" dirty="0" smtClean="0"/>
              <a:t>5</a:t>
            </a:r>
            <a:r>
              <a:rPr lang="en-US" baseline="0" dirty="0" smtClean="0"/>
              <a:t> = 12, 000, 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72C6E-FCB9-4045-BF62-7339B5B6B3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063-8149-44F9-A3DE-3492B3BCDF8D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719-A5A5-48B8-B0E1-9D0E4BC4F4B0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B912-5F8D-453F-9064-654794F1A43D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7002-C66C-44EE-8E25-2E8243D2436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5D42-47B5-4CB2-AFDD-23BE96EB86C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9E1-8902-4945-96CB-22895FE75AE2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D92A-AE1D-4F31-A5F9-5668FEE7C09A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5FB-012F-4D63-8690-803CFA8C2E1B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0A4F-FEE4-4C9D-A11E-0DAD00DE05C3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1B37-695E-40C4-964A-ACA4BD8B1632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F5A-37A6-49C6-B1E8-C70DAD1DC083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F84A-A7DE-42B1-86B5-60C9166F1069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05B8-30E5-42F7-A85B-1FF8A8C5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1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0.png"/><Relationship Id="rId10" Type="http://schemas.openxmlformats.org/officeDocument/2006/relationships/image" Target="../media/image21.png"/><Relationship Id="rId4" Type="http://schemas.openxmlformats.org/officeDocument/2006/relationships/chart" Target="../charts/chart2.xml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hart" Target="../charts/chart6.xml"/><Relationship Id="rId7" Type="http://schemas.openxmlformats.org/officeDocument/2006/relationships/image" Target="../media/image3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chart" Target="../charts/chart7.xm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0.png"/><Relationship Id="rId7" Type="http://schemas.openxmlformats.org/officeDocument/2006/relationships/image" Target="../media/image3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Qwerty-Bounded Keyboard Layout Optimization</a:t>
            </a:r>
          </a:p>
          <a:p>
            <a:endParaRPr lang="en-US" sz="2400" dirty="0" smtClean="0"/>
          </a:p>
          <a:p>
            <a:r>
              <a:rPr lang="en-US" sz="2400" dirty="0" smtClean="0"/>
              <a:t>Multilingual </a:t>
            </a:r>
            <a:r>
              <a:rPr lang="en-US" sz="2400" dirty="0" smtClean="0"/>
              <a:t>Keyboard Layout Optimization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Keyboard Layout Optimization for Gesture Typing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Multi-Objective Optimization for Decoding Algorithm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-76200" y="6126163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sz="1600" dirty="0" smtClean="0"/>
              <a:t>[Bi</a:t>
            </a:r>
            <a:r>
              <a:rPr lang="en-US" sz="1600" dirty="0"/>
              <a:t>, </a:t>
            </a:r>
            <a:r>
              <a:rPr lang="en-US" sz="1600" dirty="0" smtClean="0"/>
              <a:t>Ouyang, Zhai.</a:t>
            </a:r>
            <a:r>
              <a:rPr lang="en-US" sz="1600" dirty="0"/>
              <a:t>  </a:t>
            </a:r>
            <a:r>
              <a:rPr lang="en-US" sz="1600" i="1" dirty="0" smtClean="0"/>
              <a:t>Both </a:t>
            </a:r>
            <a:r>
              <a:rPr lang="en-US" sz="1600" i="1" dirty="0"/>
              <a:t>Complete and Correct? Multi-Objective Optimization of </a:t>
            </a:r>
            <a:endParaRPr lang="en-US" sz="1600" i="1" dirty="0" smtClean="0"/>
          </a:p>
          <a:p>
            <a:r>
              <a:rPr lang="en-US" sz="1600" i="1" dirty="0" smtClean="0"/>
              <a:t>Touchscreen Keyboard.</a:t>
            </a:r>
            <a:r>
              <a:rPr lang="en-US" sz="1600" dirty="0" smtClean="0"/>
              <a:t>  ACM CHI 2014]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81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414" y="1611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Possible Relationships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54819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-838200" y="42627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53701" y="2505670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244" y="5481935"/>
            <a:ext cx="150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00093" y="3881735"/>
            <a:ext cx="1914507" cy="990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14" y="1611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Possible Relationships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8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54819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-838200" y="42627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53701" y="2505670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244" y="5481935"/>
            <a:ext cx="150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00093" y="3881735"/>
            <a:ext cx="1914507" cy="990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82701" y="54455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>
            <a:off x="2263501" y="42263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2469278"/>
            <a:ext cx="1636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945" y="5445543"/>
            <a:ext cx="1501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798750" y="3637205"/>
            <a:ext cx="1676400" cy="9343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14" y="1611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Possible Relationships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65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54819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-838200" y="42627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53701" y="2505670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244" y="5481935"/>
            <a:ext cx="150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00093" y="3881735"/>
            <a:ext cx="1914507" cy="990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82701" y="54455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>
            <a:off x="2263501" y="42263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2469278"/>
            <a:ext cx="1636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945" y="5445543"/>
            <a:ext cx="1501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798750" y="3637205"/>
            <a:ext cx="1676400" cy="9343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77000" y="54455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257800" y="42263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2299" y="2469278"/>
            <a:ext cx="163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09244" y="5445543"/>
            <a:ext cx="1501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934200" y="3571351"/>
            <a:ext cx="12360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7552216" y="4178118"/>
            <a:ext cx="12360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14" y="1611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Possible Relationships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5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54819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-838200" y="4262735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53701" y="2505670"/>
            <a:ext cx="163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244" y="5481935"/>
            <a:ext cx="1501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00093" y="3881735"/>
            <a:ext cx="1914507" cy="990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82701" y="54455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>
            <a:off x="2263501" y="42263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2469278"/>
            <a:ext cx="1636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945" y="5445543"/>
            <a:ext cx="1501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798750" y="3637205"/>
            <a:ext cx="1676400" cy="9343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77000" y="54455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>
            <a:off x="5257800" y="4226343"/>
            <a:ext cx="2438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2299" y="2469278"/>
            <a:ext cx="163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Completion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09244" y="5445543"/>
            <a:ext cx="1501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Correction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934200" y="3571351"/>
            <a:ext cx="12360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7552216" y="4178118"/>
            <a:ext cx="12360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14" y="1611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Possible Relationships 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4412" y="1334564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?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43664" y="2643582"/>
            <a:ext cx="2202127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9270" y="2968116"/>
            <a:ext cx="2202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Keyboard Decoding</a:t>
            </a:r>
          </a:p>
          <a:p>
            <a:r>
              <a:rPr lang="en-US" sz="2000" dirty="0" smtClean="0"/>
              <a:t>Algorithm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1629" y="3291282"/>
            <a:ext cx="6012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5399" y="2738652"/>
                <a:ext cx="1340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99" y="2738652"/>
                <a:ext cx="134043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43465" y="24141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Points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29665" y="3236346"/>
            <a:ext cx="9144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6065" y="3106615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5" y="3106615"/>
                <a:ext cx="474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3" y="2948381"/>
            <a:ext cx="685800" cy="685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03493" y="241411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03470" y="3291280"/>
            <a:ext cx="15877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065" y="2421229"/>
            <a:ext cx="82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596465" y="3044225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65" y="3044225"/>
                <a:ext cx="4744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15</a:t>
            </a:fld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dirty="0" smtClean="0"/>
              <a:t>Android Open Source Project (AOSP) </a:t>
            </a:r>
            <a:r>
              <a:rPr lang="en-US" sz="3600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0836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43664" y="2643582"/>
            <a:ext cx="2202127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9270" y="2968116"/>
            <a:ext cx="2202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Keyboard Decoding</a:t>
            </a:r>
          </a:p>
          <a:p>
            <a:r>
              <a:rPr lang="en-US" sz="2000" dirty="0" smtClean="0"/>
              <a:t>Algorithm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1629" y="3291282"/>
            <a:ext cx="6012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5399" y="2738652"/>
                <a:ext cx="1340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99" y="2738652"/>
                <a:ext cx="134043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43465" y="24141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Points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29665" y="3236346"/>
            <a:ext cx="9144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6065" y="3106615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5" y="3106615"/>
                <a:ext cx="474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3" y="2948381"/>
            <a:ext cx="685800" cy="685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03493" y="241411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03470" y="3291280"/>
            <a:ext cx="15877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065" y="2421229"/>
            <a:ext cx="82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596465" y="3044225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65" y="3044225"/>
                <a:ext cx="4744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733800" y="1981200"/>
            <a:ext cx="3200399" cy="2667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24" y="5206539"/>
            <a:ext cx="306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Adjustable  </a:t>
            </a:r>
            <a:r>
              <a:rPr lang="en-US" sz="2400" dirty="0"/>
              <a:t>P</a:t>
            </a:r>
            <a:r>
              <a:rPr lang="en-US" sz="2400" dirty="0" smtClean="0"/>
              <a:t>arameters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85007" y="4191000"/>
            <a:ext cx="0" cy="999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dirty="0" smtClean="0"/>
              <a:t>Android Open Source Project (AOSP) </a:t>
            </a:r>
            <a:r>
              <a:rPr lang="en-US" sz="3600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19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43664" y="2643582"/>
            <a:ext cx="2202127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9270" y="2968116"/>
            <a:ext cx="2202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Keyboard Decoding</a:t>
            </a:r>
          </a:p>
          <a:p>
            <a:r>
              <a:rPr lang="en-US" sz="2000" dirty="0" smtClean="0"/>
              <a:t>Algorithm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1629" y="3291282"/>
            <a:ext cx="6012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5399" y="2738652"/>
                <a:ext cx="1340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99" y="2738652"/>
                <a:ext cx="134043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43465" y="24141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Points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529665" y="3236346"/>
            <a:ext cx="9144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6065" y="3106615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5" y="3106615"/>
                <a:ext cx="474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3" y="2948381"/>
            <a:ext cx="685800" cy="685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03493" y="241411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03470" y="3291280"/>
            <a:ext cx="15877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065" y="2421229"/>
            <a:ext cx="82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596465" y="3044225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65" y="3044225"/>
                <a:ext cx="4744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733800" y="1981200"/>
            <a:ext cx="3200399" cy="2667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24" y="5206539"/>
            <a:ext cx="306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Adjustable  </a:t>
            </a:r>
            <a:r>
              <a:rPr lang="en-US" sz="2400" dirty="0"/>
              <a:t>P</a:t>
            </a:r>
            <a:r>
              <a:rPr lang="en-US" sz="2400" dirty="0" smtClean="0"/>
              <a:t>arameters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85007" y="4191000"/>
            <a:ext cx="0" cy="999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07861" y="6015982"/>
            <a:ext cx="5210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E.g., COST_LOOKAHEAD : cost of unseen letters  </a:t>
            </a:r>
            <a:endParaRPr lang="en-US" sz="20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dirty="0" smtClean="0"/>
              <a:t>Android Open Source Project (AOSP) </a:t>
            </a:r>
            <a:r>
              <a:rPr lang="en-US" sz="3600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002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Multi-Objective Optimization of Keyboard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960" y="1600200"/>
                <a:ext cx="72715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1. Two Optimization Goals: </a:t>
                </a:r>
              </a:p>
              <a:p>
                <a:r>
                  <a:rPr lang="en-US" sz="2800" dirty="0" smtClean="0"/>
                  <a:t>	Correction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/>
                  <a:t>)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Completion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0" y="1600200"/>
                <a:ext cx="727156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676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Multi-Objective Optimization of Keyboard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960" y="1600200"/>
                <a:ext cx="72715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1. Two Optimization Goals: </a:t>
                </a:r>
              </a:p>
              <a:p>
                <a:r>
                  <a:rPr lang="en-US" sz="2800" dirty="0" smtClean="0"/>
                  <a:t>	Correction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/>
                  <a:t>) </a:t>
                </a:r>
                <a:r>
                  <a:rPr lang="en-US" sz="2800" dirty="0"/>
                  <a:t>and </a:t>
                </a:r>
                <a:r>
                  <a:rPr lang="en-US" sz="2800" dirty="0" smtClean="0"/>
                  <a:t>Completion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0" y="1600200"/>
                <a:ext cx="727156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676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7960" y="2819400"/>
            <a:ext cx="8185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Data Set for Optimization:</a:t>
            </a:r>
          </a:p>
          <a:p>
            <a:r>
              <a:rPr lang="en-US" sz="2800" i="1" dirty="0" smtClean="0"/>
              <a:t>    </a:t>
            </a:r>
            <a:r>
              <a:rPr lang="en-US" sz="2800" dirty="0" smtClean="0"/>
              <a:t>WOZ keyboard, 40 users, 1597 phrases</a:t>
            </a:r>
            <a:endParaRPr lang="en-US" sz="2800" dirty="0"/>
          </a:p>
        </p:txBody>
      </p:sp>
      <p:pic>
        <p:nvPicPr>
          <p:cNvPr id="10" name="Picture 9" descr="touch-data-collection.emf"/>
          <p:cNvPicPr/>
          <p:nvPr/>
        </p:nvPicPr>
        <p:blipFill rotWithShape="1">
          <a:blip r:embed="rId4"/>
          <a:srcRect t="3650" b="10058"/>
          <a:stretch/>
        </p:blipFill>
        <p:spPr bwMode="auto">
          <a:xfrm>
            <a:off x="2638939" y="3773507"/>
            <a:ext cx="2629602" cy="2895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80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Unsuccessful Auto-correction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72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37" y="1104900"/>
            <a:ext cx="676736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Multi-Objective Optimization of Keyboard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600" y="2057400"/>
                <a:ext cx="9024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</a:t>
                </a:r>
                <a:r>
                  <a:rPr lang="en-US" sz="2800" dirty="0" smtClean="0"/>
                  <a:t>. Pareto Optimization Process:</a:t>
                </a:r>
              </a:p>
              <a:p>
                <a:pPr lvl="1"/>
                <a:r>
                  <a:rPr lang="en-US" sz="2800" dirty="0" smtClean="0"/>
                  <a:t>Objective Functions: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 (0≤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0" y="2057400"/>
                <a:ext cx="902416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50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3352800"/>
                <a:ext cx="5376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Correction, measured in </a:t>
                </a:r>
                <a:r>
                  <a:rPr lang="en-US" sz="2400" i="1" dirty="0" smtClean="0"/>
                  <a:t>Success Rate.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352800"/>
                <a:ext cx="537602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7" t="-10526" r="-79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3862864"/>
                <a:ext cx="5888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Completion, measured in </a:t>
                </a:r>
                <a:r>
                  <a:rPr lang="en-US" sz="2400" i="1" dirty="0" smtClean="0"/>
                  <a:t>Keystroke Saving.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62864"/>
                <a:ext cx="58888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07" t="-10667" r="-6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4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Multi-Objective Optimization of Keyboard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600" y="2057400"/>
                <a:ext cx="90241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</a:t>
                </a:r>
                <a:r>
                  <a:rPr lang="en-US" sz="2800" dirty="0" smtClean="0"/>
                  <a:t>. Pareto Optimization Process:</a:t>
                </a:r>
              </a:p>
              <a:p>
                <a:pPr lvl="1"/>
                <a:r>
                  <a:rPr lang="en-US" sz="2800" dirty="0" smtClean="0"/>
                  <a:t>Objective Functions: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 (0≤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≤1)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0" y="2057400"/>
                <a:ext cx="902416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50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5105400"/>
                <a:ext cx="1780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: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05400"/>
                <a:ext cx="178010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331" y="5105400"/>
                <a:ext cx="1780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: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31" y="5105400"/>
                <a:ext cx="178010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36931" y="5105400"/>
                <a:ext cx="2454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: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31" y="5105400"/>
                <a:ext cx="245426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3352800"/>
                <a:ext cx="5376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Correction, measured in </a:t>
                </a:r>
                <a:r>
                  <a:rPr lang="en-US" sz="2400" i="1" dirty="0" smtClean="0"/>
                  <a:t>Success Rate.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352800"/>
                <a:ext cx="537602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7" t="-10526" r="-79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3862864"/>
                <a:ext cx="5888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Completion, measured in </a:t>
                </a:r>
                <a:r>
                  <a:rPr lang="en-US" sz="2400" i="1" dirty="0" smtClean="0"/>
                  <a:t>Keystroke Saving.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62864"/>
                <a:ext cx="588885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07" t="-10667" r="-6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091" y="951842"/>
                <a:ext cx="3272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− </m:t>
                    </m:r>
                  </m:oMath>
                </a14:m>
                <a:r>
                  <a:rPr lang="en-US" sz="2400" dirty="0" smtClean="0"/>
                  <a:t>Keystroke Saving (%)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1" y="951842"/>
                <a:ext cx="327256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72" t="-10526" r="-20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207121"/>
              </p:ext>
            </p:extLst>
          </p:nvPr>
        </p:nvGraphicFramePr>
        <p:xfrm>
          <a:off x="1230810" y="1597968"/>
          <a:ext cx="5327341" cy="436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931852" y="2219324"/>
                <a:ext cx="582748" cy="447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2" y="2219324"/>
                <a:ext cx="582748" cy="4476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1544" y="2558534"/>
                <a:ext cx="963085" cy="447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44" y="2558534"/>
                <a:ext cx="963085" cy="4476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83976" y="4898588"/>
                <a:ext cx="683585" cy="447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76" y="4898588"/>
                <a:ext cx="683585" cy="4476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22</a:t>
            </a:fld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Pareto Frontier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98350" y="5943600"/>
                <a:ext cx="2985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r>
                      <a:rPr lang="en-US" sz="2400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en-US" sz="2400" dirty="0" smtClean="0"/>
                  <a:t>Success Rate (%)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50" y="5943600"/>
                <a:ext cx="29856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8" t="-10526" r="-244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091" y="951842"/>
                <a:ext cx="3272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− </m:t>
                    </m:r>
                  </m:oMath>
                </a14:m>
                <a:r>
                  <a:rPr lang="en-US" sz="2400" dirty="0" smtClean="0"/>
                  <a:t>Keystroke Saving (%)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1" y="951842"/>
                <a:ext cx="327256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72" t="-10526" r="-20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8350" y="5943600"/>
                <a:ext cx="2985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r>
                      <a:rPr lang="en-US" sz="2400" b="0" i="1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en-US" sz="2400" dirty="0" smtClean="0"/>
                  <a:t>Success Rate (%)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50" y="5943600"/>
                <a:ext cx="298562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08" t="-10526" r="-244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68929"/>
              </p:ext>
            </p:extLst>
          </p:nvPr>
        </p:nvGraphicFramePr>
        <p:xfrm>
          <a:off x="1230810" y="1597968"/>
          <a:ext cx="5327341" cy="436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931852" y="2219324"/>
                <a:ext cx="582748" cy="447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2" y="2219324"/>
                <a:ext cx="582748" cy="4476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1544" y="2558534"/>
                <a:ext cx="963085" cy="447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44" y="2558534"/>
                <a:ext cx="963085" cy="4476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83976" y="4898588"/>
                <a:ext cx="683585" cy="447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76" y="4898588"/>
                <a:ext cx="683585" cy="4476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9777" y="2261232"/>
                <a:ext cx="1102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: 88.0%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77" y="2261232"/>
                <a:ext cx="110261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4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67561" y="2620446"/>
                <a:ext cx="1000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37.3%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61" y="2620446"/>
                <a:ext cx="100027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4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Pareto Frontier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67561" y="4553546"/>
                <a:ext cx="1102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: 88.4%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61" y="4553546"/>
                <a:ext cx="110261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13281" y="4922878"/>
                <a:ext cx="1000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30.9%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81" y="4922878"/>
                <a:ext cx="100027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8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1561624"/>
                <a:ext cx="1102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: 81.7%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561624"/>
                <a:ext cx="110261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3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68880" y="1916668"/>
                <a:ext cx="1000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38.3%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80" y="1916668"/>
                <a:ext cx="100027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48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Correction and Completion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9" y="3151496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agsim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18353"/>
            <a:ext cx="169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Typed Word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27488" y="3430617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25888" y="2418054"/>
                <a:ext cx="587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88" y="2418054"/>
                <a:ext cx="58708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25888" y="313206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again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349" y="313206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again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24400" y="3426153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732459" y="3067947"/>
            <a:ext cx="2879085" cy="2028112"/>
            <a:chOff x="2513457" y="1728216"/>
            <a:chExt cx="3858768" cy="276758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129085"/>
              <a:ext cx="3857625" cy="236671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1728216"/>
              <a:ext cx="3858768" cy="4511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06622" y="2418053"/>
                <a:ext cx="543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22" y="2418053"/>
                <a:ext cx="5430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9192" y="2418353"/>
                <a:ext cx="939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92" y="2418353"/>
                <a:ext cx="93929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472372" y="311811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agsim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0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Correction and Completion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9" y="3151496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agsim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171" y="388102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quivj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18353"/>
            <a:ext cx="169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Typed Word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27488" y="3430617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7488" y="4146176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25888" y="2418054"/>
                <a:ext cx="587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88" y="2418054"/>
                <a:ext cx="58708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25888" y="313206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again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349" y="313206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again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000" y="388102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quick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5503" y="388102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quick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24400" y="3426153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24400" y="4141712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732459" y="3067947"/>
            <a:ext cx="2879085" cy="2028112"/>
            <a:chOff x="2513457" y="1728216"/>
            <a:chExt cx="3858768" cy="276758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129085"/>
              <a:ext cx="3857625" cy="236671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1728216"/>
              <a:ext cx="3858768" cy="4511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06622" y="2418053"/>
                <a:ext cx="543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22" y="2418053"/>
                <a:ext cx="5430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9192" y="2418353"/>
                <a:ext cx="939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92" y="2418353"/>
                <a:ext cx="93929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472372" y="311811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agsim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82036" y="388102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quivj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3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Correction and Completion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9" y="3151496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agsim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171" y="388102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quivj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18353"/>
            <a:ext cx="169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Typed Word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27488" y="3430617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7488" y="4146176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25888" y="2418054"/>
                <a:ext cx="587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88" y="2418054"/>
                <a:ext cx="58708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25888" y="313206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again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4349" y="3132069"/>
            <a:ext cx="8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again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000" y="388102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quick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5503" y="388102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quick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761" y="4555080"/>
            <a:ext cx="55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fav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4590" y="4555080"/>
            <a:ext cx="55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fav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73869" y="4555080"/>
            <a:ext cx="1145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favorite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27488" y="4802217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24400" y="3426153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24400" y="4141712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24400" y="4797753"/>
            <a:ext cx="730499" cy="22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732459" y="3067947"/>
            <a:ext cx="2879085" cy="2028112"/>
            <a:chOff x="2513457" y="1728216"/>
            <a:chExt cx="3858768" cy="276758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129085"/>
              <a:ext cx="3857625" cy="236671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1728216"/>
              <a:ext cx="3858768" cy="4511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06622" y="2418053"/>
                <a:ext cx="543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22" y="2418053"/>
                <a:ext cx="5430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9192" y="2418353"/>
                <a:ext cx="939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92" y="2418353"/>
                <a:ext cx="93929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472372" y="311811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agsim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82036" y="388102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quivj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05578" y="4555080"/>
            <a:ext cx="1145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favorite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27</a:t>
            </a:fld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0140" y="1404878"/>
            <a:ext cx="504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Dataset: 24 users, 40 phrases/user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132249"/>
              </p:ext>
            </p:extLst>
          </p:nvPr>
        </p:nvGraphicFramePr>
        <p:xfrm>
          <a:off x="578962" y="2694394"/>
          <a:ext cx="3718876" cy="33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28</a:t>
            </a:fld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67810"/>
              </p:ext>
            </p:extLst>
          </p:nvPr>
        </p:nvGraphicFramePr>
        <p:xfrm>
          <a:off x="381000" y="2658407"/>
          <a:ext cx="3581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47800" y="5860424"/>
                <a:ext cx="751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60424"/>
                <a:ext cx="7514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517125" y="5860424"/>
                <a:ext cx="454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25" y="5860424"/>
                <a:ext cx="4546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429049" y="5860424"/>
                <a:ext cx="533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49" y="5860424"/>
                <a:ext cx="5333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654011" y="2080873"/>
            <a:ext cx="1775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Success Rate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02620" y="240846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(%)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0140" y="1404878"/>
            <a:ext cx="504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Dataset: 24 users, 40 phrases/user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2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42439"/>
              </p:ext>
            </p:extLst>
          </p:nvPr>
        </p:nvGraphicFramePr>
        <p:xfrm>
          <a:off x="4953000" y="2663903"/>
          <a:ext cx="3655742" cy="323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060559"/>
              </p:ext>
            </p:extLst>
          </p:nvPr>
        </p:nvGraphicFramePr>
        <p:xfrm>
          <a:off x="578962" y="2694394"/>
          <a:ext cx="3718876" cy="33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29</a:t>
            </a:fld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158382"/>
              </p:ext>
            </p:extLst>
          </p:nvPr>
        </p:nvGraphicFramePr>
        <p:xfrm>
          <a:off x="381000" y="2658407"/>
          <a:ext cx="3581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47800" y="5860424"/>
                <a:ext cx="751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60424"/>
                <a:ext cx="7514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38800" y="5860424"/>
                <a:ext cx="751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860424"/>
                <a:ext cx="7514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517125" y="5860424"/>
                <a:ext cx="454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25" y="5860424"/>
                <a:ext cx="45467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429049" y="5860424"/>
                <a:ext cx="533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49" y="5860424"/>
                <a:ext cx="5333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770592" y="5860424"/>
                <a:ext cx="533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592" y="5860424"/>
                <a:ext cx="5333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772486" y="5860424"/>
                <a:ext cx="454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86" y="5860424"/>
                <a:ext cx="45467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654011" y="2080873"/>
            <a:ext cx="1775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Success Rate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02620" y="240846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(%)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32506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(%)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68039" y="2080873"/>
            <a:ext cx="226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Keystroke Saving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0140" y="1404878"/>
            <a:ext cx="504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Dataset: 24 users, 40 phrases/user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8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Unsuccessful Auto-correction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72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37" y="1104900"/>
            <a:ext cx="6767365" cy="48006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57599" y="1752600"/>
            <a:ext cx="1333501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3657600"/>
            <a:ext cx="1295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4"/>
          </p:cNvCxnSpPr>
          <p:nvPr/>
        </p:nvCxnSpPr>
        <p:spPr>
          <a:xfrm flipH="1" flipV="1">
            <a:off x="4324350" y="2362200"/>
            <a:ext cx="541130" cy="1295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1" y="1447800"/>
            <a:ext cx="722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Correction and completion capabilities have only a minor conflict with each other.</a:t>
            </a:r>
            <a:endParaRPr lang="en-US" sz="2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624753"/>
              </p:ext>
            </p:extLst>
          </p:nvPr>
        </p:nvGraphicFramePr>
        <p:xfrm>
          <a:off x="3200400" y="2750641"/>
          <a:ext cx="2068142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32644" y="4372330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Correction (%)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0508" y="2417147"/>
            <a:ext cx="16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Completion (%)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92762" y="2744331"/>
                <a:ext cx="4247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62" y="2744331"/>
                <a:ext cx="424732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85360" y="3750588"/>
                <a:ext cx="4946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0" y="3750588"/>
                <a:ext cx="494686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44012" y="2984239"/>
                <a:ext cx="6899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12" y="2984239"/>
                <a:ext cx="689996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1" y="1447800"/>
            <a:ext cx="722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Correction and completion capabilities have only a minor conflict with each other.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" y="4800599"/>
            <a:ext cx="6873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Pareto optimization is effective in improving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both capabilities.   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029309"/>
              </p:ext>
            </p:extLst>
          </p:nvPr>
        </p:nvGraphicFramePr>
        <p:xfrm>
          <a:off x="3200400" y="2750641"/>
          <a:ext cx="2068142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32644" y="4372330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Correction (%)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0508" y="2417147"/>
            <a:ext cx="16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Completion (%)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19200" y="5754706"/>
                <a:ext cx="15432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,  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,  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754706"/>
                <a:ext cx="154328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96108" y="2971469"/>
                <a:ext cx="2557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=88.0%, 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=37.3%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08" y="2971469"/>
                <a:ext cx="25578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92762" y="2744331"/>
                <a:ext cx="4247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62" y="2744331"/>
                <a:ext cx="4247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85360" y="3750588"/>
                <a:ext cx="4946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0" y="3750588"/>
                <a:ext cx="494686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44012" y="2984239"/>
                <a:ext cx="6899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12" y="2984239"/>
                <a:ext cx="68999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Qwerty-Bounded Keyboard Layout Optimization</a:t>
            </a:r>
          </a:p>
          <a:p>
            <a:endParaRPr lang="en-US" sz="2400" dirty="0" smtClean="0"/>
          </a:p>
          <a:p>
            <a:r>
              <a:rPr lang="en-US" sz="2400" dirty="0" smtClean="0"/>
              <a:t>Multilingual </a:t>
            </a:r>
            <a:r>
              <a:rPr lang="en-US" sz="2400" dirty="0" smtClean="0"/>
              <a:t>Keyboard Layout Optimization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Keyboard Layout Optimization for Gesture Typing</a:t>
            </a:r>
          </a:p>
          <a:p>
            <a:endParaRPr lang="en-US" sz="2400" dirty="0"/>
          </a:p>
          <a:p>
            <a:r>
              <a:rPr lang="en-US" sz="2400" dirty="0" smtClean="0"/>
              <a:t> Multi-Objective Optimization for Decoding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1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4172" y="170432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176" y="236333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Thaml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46539" y="2637613"/>
            <a:ext cx="608532" cy="190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1547273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002" y="2981129"/>
            <a:ext cx="3381359" cy="2590800"/>
            <a:chOff x="2514600" y="1730556"/>
            <a:chExt cx="3857625" cy="27652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129085"/>
              <a:ext cx="3857625" cy="236671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93" b="41656"/>
            <a:stretch/>
          </p:blipFill>
          <p:spPr>
            <a:xfrm>
              <a:off x="2514600" y="1730556"/>
              <a:ext cx="3857625" cy="428655"/>
            </a:xfrm>
            <a:prstGeom prst="rect">
              <a:avLst/>
            </a:prstGeom>
          </p:spPr>
        </p:pic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/>
              <a:t>Modern Touchscreen </a:t>
            </a:r>
            <a:r>
              <a:rPr lang="en-US" sz="3600" dirty="0"/>
              <a:t>Keyboard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363337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Thank</a:t>
            </a:r>
            <a:endParaRPr 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89" y="5855554"/>
                <a:ext cx="3892797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𝑆𝑢𝑐𝑐𝑒𝑠𝑠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𝑅𝑎𝑡𝑒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𝑊𝑜𝑟𝑑𝑠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𝑊𝑜𝑟𝑑𝑠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" y="5855554"/>
                <a:ext cx="3892797" cy="6183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133600" y="3581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70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4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7848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290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4172" y="170432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176" y="236333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Thaml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46539" y="2637613"/>
            <a:ext cx="608532" cy="190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1547273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002" y="2981129"/>
            <a:ext cx="3381359" cy="2590800"/>
            <a:chOff x="2514600" y="1730556"/>
            <a:chExt cx="3857625" cy="27652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129085"/>
              <a:ext cx="3857625" cy="236671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93" b="41656"/>
            <a:stretch/>
          </p:blipFill>
          <p:spPr>
            <a:xfrm>
              <a:off x="2514600" y="1730556"/>
              <a:ext cx="3857625" cy="428655"/>
            </a:xfrm>
            <a:prstGeom prst="rect">
              <a:avLst/>
            </a:prstGeom>
          </p:spPr>
        </p:pic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dirty="0" smtClean="0"/>
              <a:t>Modern Touchscreen </a:t>
            </a:r>
            <a:r>
              <a:rPr lang="en-US" sz="3600" dirty="0"/>
              <a:t>Keyboard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363337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Thank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8612" y="154727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26068" y="2981129"/>
            <a:ext cx="3536622" cy="2641749"/>
            <a:chOff x="2514600" y="1728216"/>
            <a:chExt cx="3857625" cy="276758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129085"/>
              <a:ext cx="3857625" cy="23667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70" b="41663"/>
            <a:stretch/>
          </p:blipFill>
          <p:spPr>
            <a:xfrm>
              <a:off x="2514600" y="1728216"/>
              <a:ext cx="3857625" cy="429768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5334000" y="2379257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</a:t>
            </a:r>
            <a:r>
              <a:rPr lang="en-US" sz="2800" dirty="0" err="1" smtClean="0"/>
              <a:t>ompu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25363" y="2653533"/>
            <a:ext cx="608532" cy="190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9624" y="2379257"/>
            <a:ext cx="164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Computer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89" y="5855554"/>
                <a:ext cx="3892797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𝑆𝑢𝑐𝑐𝑒𝑠𝑠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𝑅𝑎𝑡𝑒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𝑊𝑜𝑟𝑑𝑠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𝑊𝑜𝑟𝑑𝑠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9" y="5855554"/>
                <a:ext cx="3892797" cy="6183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86398" y="5870793"/>
                <a:ext cx="5057602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𝐾𝑒𝑦𝑠𝑡𝑟𝑜𝑘𝑒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𝑆𝑎𝑣𝑖𝑛𝑔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𝑆𝑎𝑣𝑒𝑑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𝐾𝑒𝑦𝑠𝑡𝑟𝑜𝑘𝑒𝑠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𝑀𝑎𝑥𝑖𝑚𝑢𝑚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𝐾𝑒𝑦𝑠𝑡𝑟𝑜𝑘𝑒𝑠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398" y="5870793"/>
                <a:ext cx="5057602" cy="6655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133600" y="3581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70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4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7848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290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05600" y="4572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53400" y="3581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70520" y="469392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686800" y="3581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67600" y="3657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4172" y="170432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3600" y="2037803"/>
            <a:ext cx="3858768" cy="2767584"/>
            <a:chOff x="2513457" y="2228243"/>
            <a:chExt cx="3858768" cy="27675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782112" y="2728270"/>
              <a:ext cx="3385595" cy="20771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629112"/>
              <a:ext cx="3857625" cy="23667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2228243"/>
              <a:ext cx="3858768" cy="45112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81000" y="2886557"/>
            <a:ext cx="610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fac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3148167"/>
            <a:ext cx="766542" cy="19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91553" y="393639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02255" y="333357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2698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4172" y="170432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3600" y="2037803"/>
            <a:ext cx="3858768" cy="2767584"/>
            <a:chOff x="2513457" y="2228243"/>
            <a:chExt cx="3858768" cy="27675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782112" y="2728270"/>
              <a:ext cx="3385595" cy="20771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629112"/>
              <a:ext cx="3857625" cy="23667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2228243"/>
              <a:ext cx="3858768" cy="45112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81000" y="2886557"/>
            <a:ext cx="610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fac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3148167"/>
            <a:ext cx="766542" cy="19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1400" y="2249312"/>
            <a:ext cx="61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fax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2537830"/>
            <a:ext cx="94623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91553" y="393639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02255" y="333357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2698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4172" y="170432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3600" y="2037803"/>
            <a:ext cx="3858768" cy="2767584"/>
            <a:chOff x="2513457" y="2228243"/>
            <a:chExt cx="3858768" cy="27675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782112" y="2728270"/>
              <a:ext cx="3385595" cy="20771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629112"/>
              <a:ext cx="3857625" cy="23667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2228243"/>
              <a:ext cx="3858768" cy="45112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81000" y="2886557"/>
            <a:ext cx="610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fac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3148167"/>
            <a:ext cx="766542" cy="19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91400" y="3508193"/>
            <a:ext cx="143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facilitate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2249312"/>
            <a:ext cx="61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fax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2537830"/>
            <a:ext cx="94623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774090"/>
            <a:ext cx="92614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91553" y="393639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02255" y="333357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2698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solidFill>
                  <a:srgbClr val="00B050"/>
                </a:solidFill>
              </a:rPr>
              <a:t>Correction</a:t>
            </a:r>
            <a:r>
              <a:rPr lang="en-US" sz="3600" dirty="0" smtClean="0"/>
              <a:t> </a:t>
            </a:r>
            <a:r>
              <a:rPr lang="en-US" sz="3600" i="1" dirty="0" smtClean="0"/>
              <a:t>vs.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Completion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4172" y="170432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05B8-30E5-42F7-A85B-1FF8A8C5CCE2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3600" y="2037803"/>
            <a:ext cx="3858768" cy="2767584"/>
            <a:chOff x="2513457" y="2228243"/>
            <a:chExt cx="3858768" cy="27675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782112" y="2728270"/>
              <a:ext cx="3385595" cy="20771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51" b="8881"/>
            <a:stretch/>
          </p:blipFill>
          <p:spPr>
            <a:xfrm>
              <a:off x="2514600" y="2629112"/>
              <a:ext cx="3857625" cy="23667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67" b="41666"/>
            <a:stretch/>
          </p:blipFill>
          <p:spPr>
            <a:xfrm>
              <a:off x="2513457" y="2228243"/>
              <a:ext cx="3858768" cy="45112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81000" y="2886557"/>
            <a:ext cx="610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fac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3148167"/>
            <a:ext cx="766542" cy="19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91400" y="3508193"/>
            <a:ext cx="143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facilitate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2249312"/>
            <a:ext cx="61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fax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2537830"/>
            <a:ext cx="94623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774090"/>
            <a:ext cx="92614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91553" y="393639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02255" y="333357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26988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241" y="5514350"/>
            <a:ext cx="737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Relationship between Correction and Completion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1863" y="5268128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?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9403</TotalTime>
  <Words>639</Words>
  <Application>Microsoft Office PowerPoint</Application>
  <PresentationFormat>On-screen Show (4:3)</PresentationFormat>
  <Paragraphs>305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Cambria Math</vt:lpstr>
      <vt:lpstr>Office Theme</vt:lpstr>
      <vt:lpstr>Outline</vt:lpstr>
      <vt:lpstr>Unsuccessful Auto-correction</vt:lpstr>
      <vt:lpstr>Unsuccessful Auto-correction</vt:lpstr>
      <vt:lpstr>Modern Touchscreen Keyboard</vt:lpstr>
      <vt:lpstr>Modern Touchscreen Keyboard</vt:lpstr>
      <vt:lpstr>Correction vs. Completion</vt:lpstr>
      <vt:lpstr>Correction vs. Completion</vt:lpstr>
      <vt:lpstr>Correction vs. Completion</vt:lpstr>
      <vt:lpstr>Correction vs. Completion</vt:lpstr>
      <vt:lpstr>Correction vs. Completion</vt:lpstr>
      <vt:lpstr>Correction vs. Completion</vt:lpstr>
      <vt:lpstr>Correction vs. Completion</vt:lpstr>
      <vt:lpstr>Correction vs. Completion</vt:lpstr>
      <vt:lpstr>Correction vs. Completion</vt:lpstr>
      <vt:lpstr>Android Open Source Project (AOSP) Keyboard</vt:lpstr>
      <vt:lpstr>Android Open Source Project (AOSP) Keyboard</vt:lpstr>
      <vt:lpstr>Android Open Source Project (AOSP) Keyboard</vt:lpstr>
      <vt:lpstr>Multi-Objective Optimization of Keyboard Algorithm</vt:lpstr>
      <vt:lpstr>Multi-Objective Optimization of Keyboard Algorithm</vt:lpstr>
      <vt:lpstr>Multi-Objective Optimization of Keyboard Algorithm</vt:lpstr>
      <vt:lpstr>Multi-Objective Optimization of Keyboard Algorithm</vt:lpstr>
      <vt:lpstr>Pareto Frontier</vt:lpstr>
      <vt:lpstr>Pareto Frontier</vt:lpstr>
      <vt:lpstr>Examples of Correction and Completion</vt:lpstr>
      <vt:lpstr>Examples of Correction and Completion</vt:lpstr>
      <vt:lpstr>Examples of Correction and Completion</vt:lpstr>
      <vt:lpstr>Evaluation</vt:lpstr>
      <vt:lpstr>Evaluation</vt:lpstr>
      <vt:lpstr>Evaluation</vt:lpstr>
      <vt:lpstr>Conclusions</vt:lpstr>
      <vt:lpstr>Conclusions</vt:lpstr>
      <vt:lpstr>Summary</vt:lpstr>
    </vt:vector>
  </TitlesOfParts>
  <Company>Dynamic Graphics Project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Xiaojun Bi</dc:creator>
  <cp:lastModifiedBy>Xiaojun Bi</cp:lastModifiedBy>
  <cp:revision>282</cp:revision>
  <dcterms:created xsi:type="dcterms:W3CDTF">2014-03-14T03:54:11Z</dcterms:created>
  <dcterms:modified xsi:type="dcterms:W3CDTF">2018-08-26T20:35:16Z</dcterms:modified>
</cp:coreProperties>
</file>